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6" r:id="rId11"/>
    <p:sldId id="264" r:id="rId12"/>
    <p:sldId id="268" r:id="rId13"/>
    <p:sldId id="265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F9E06C-C497-41F8-B406-5562AD20560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60CFDA-3075-41CD-8F78-E8A13FBE05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.ru/day/11-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3316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 ноября</a:t>
            </a:r>
            <a:br>
              <a:rPr lang="ru-RU" b="1" dirty="0" smtClean="0"/>
            </a:br>
            <a:r>
              <a:rPr lang="ru-RU" b="1" dirty="0" smtClean="0"/>
              <a:t>Международный </a:t>
            </a:r>
            <a:r>
              <a:rPr lang="ru-RU" b="1" dirty="0"/>
              <a:t>день антиядерных акций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735" y="4725144"/>
            <a:ext cx="6400800" cy="1583290"/>
          </a:xfrm>
        </p:spPr>
        <p:txBody>
          <a:bodyPr/>
          <a:lstStyle/>
          <a:p>
            <a:r>
              <a:rPr lang="ru-RU" dirty="0" smtClean="0"/>
              <a:t>ГБПОУ ИО «</a:t>
            </a:r>
            <a:r>
              <a:rPr lang="ru-RU" dirty="0" err="1" smtClean="0"/>
              <a:t>БрПК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Преподаватель ОБЖ</a:t>
            </a:r>
          </a:p>
          <a:p>
            <a:r>
              <a:rPr lang="ru-RU" dirty="0" smtClean="0"/>
              <a:t>Дементьева Т.В.</a:t>
            </a:r>
            <a:endParaRPr lang="ru-RU" dirty="0"/>
          </a:p>
        </p:txBody>
      </p:sp>
      <p:pic>
        <p:nvPicPr>
          <p:cNvPr id="10242" name="Picture 2" descr="C:\Users\Tanuka\Desktop\scale_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" y="3717032"/>
            <a:ext cx="2974249" cy="29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олледж 45 2023-2024г\картинки спо\9.11 ядерная акция\slide2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05461" cy="63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История Международного дня антиядерных акций уходит своими корнями в 1957 год, когда в Советском Союзе была проведена первая масштабная антиядерная кампания. Затем в 1961 году Международное агентство по атомной энергии (МААГ) предложило провести Всемирный день протеста против ядерного оружия. Это предложение было поддержано рядом международных организаций и активистов, и впервые Международный день антиядерных акций был отмечен в 1962 году.</a:t>
            </a:r>
          </a:p>
          <a:p>
            <a:r>
              <a:rPr lang="ru-RU" dirty="0"/>
              <a:t>Главной целью этого дня является обращение внимания мирового сообщества на опасность ядерного оружия, на последствия его использования и на необходимость ядерного разоружения. Активисты и организации, участвующие в акциях, призывают правительства мира снизить свой ядерный арсенал и принять меры для предотвращения распространения ядерных вооружений. Они также выражают поддержку международным соглашениям и договорам, направленным на контроль над ядерным оружием.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олледж 45 2023-2024г\картинки спо\9.11 ядерная акция\slide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8" y="332656"/>
            <a:ext cx="7926586" cy="5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Хиросима и Нагасаки (1945 год): В конце Второй мировой войны Соединенные Штаты сбросили атомные бомбы на японские города Хиросиму и Нагасаки. Эти атаки привели к гибели более 200 000 человек и являются единственными случаями применения атомного оружия во времена боевых действий.</a:t>
            </a:r>
          </a:p>
          <a:p>
            <a:r>
              <a:rPr lang="ru-RU" dirty="0"/>
              <a:t>Чернобыльская катастрофа (1986 год): В Чернобыле, Украина, произошел взрыв реактора на атомной электростанции, что привело к выбросу радиоактивных веществ в атмосферу. Это событие стало самой крупной ядерной аварией в истории, приведя к смерти многих людей и вызывая долгосрочные последствия для здоровья и окружающей среды.</a:t>
            </a:r>
          </a:p>
          <a:p>
            <a:r>
              <a:rPr lang="ru-RU" dirty="0" err="1"/>
              <a:t>Фукусимская</a:t>
            </a:r>
            <a:r>
              <a:rPr lang="ru-RU" dirty="0"/>
              <a:t> катастрофа (2011 год): В Японии произошло разрушение атомной электростанции </a:t>
            </a:r>
            <a:r>
              <a:rPr lang="ru-RU" dirty="0" err="1"/>
              <a:t>Фукусима</a:t>
            </a:r>
            <a:r>
              <a:rPr lang="ru-RU" dirty="0"/>
              <a:t> после землетрясения и цунами. Это привело к утечке радиоактивных веществ и эвакуации множества людей. Этот инцидент подчеркнул уязвимость атомной энергетики перед природными бедствиями.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колледж 45 2023-2024г\картинки спо\9.11 ядерная акция\яд взры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6" y="116632"/>
            <a:ext cx="84249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колледж 45 2023-2024г\картинки спо\9.11 ядерная акция\будуще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9448"/>
            <a:ext cx="8035410" cy="4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колледж 45 2023-2024г\картинки спо\9.11 ядерная акция\9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35410" cy="1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Мы выбираем будущее без радиации!»</a:t>
            </a:r>
            <a:r>
              <a:rPr lang="ru-RU" dirty="0">
                <a:effectLst/>
              </a:rPr>
              <a:t> —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под таким девизом ежегодно </a:t>
            </a:r>
            <a:r>
              <a:rPr lang="ru-RU" u="sng" dirty="0">
                <a:hlinkClick r:id="rId2"/>
              </a:rPr>
              <a:t>9 ноября</a:t>
            </a:r>
            <a:r>
              <a:rPr lang="ru-RU" dirty="0"/>
              <a:t> в мире проходит </a:t>
            </a:r>
            <a:r>
              <a:rPr lang="ru-RU" b="1" dirty="0"/>
              <a:t>Международный день антиядерных акций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Экологи и другие неравнодушные граждане устраивают в этот день в разных городах мира пикеты, демонстрации и акции протеста против развития атомной энергетики и за повышение её безопасности. Также они организуют антиядерные лагеря около опасных объектов и устанавливают знаки, информирующие граждан об опасности, в местах с повышенным радиоактивным фоном.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2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олледж 45 2023-2024г\картинки спо\9.11 ядерная акция\1636385212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80425" cy="50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лледж 45 2023-2024г\картинки спо\9.11 ядерная акция\09-noyabry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59" y="3654483"/>
            <a:ext cx="4043008" cy="30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Стоит отметить, что в какой-то степени участники антиядерных акций правы. Во-первых, все прекрасно помнят, к чему привели аварии на АЭС Чернобыль (УССР) и </a:t>
            </a:r>
            <a:r>
              <a:rPr lang="ru-RU" dirty="0" err="1"/>
              <a:t>Фукусима</a:t>
            </a:r>
            <a:r>
              <a:rPr lang="ru-RU" dirty="0"/>
              <a:t> (Япония). Во-вторых, даже если не допускать фатального сценария с авариями, отработанное ядерное топливо представляет огромную опасность для тех, кто проживает поблизости от мест его захоронения.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Россияне стали одними из первых, кто присоединился к «антиядерному движению». Протестные настроения у нас в стране зародились еще в 90-х. Вероятно, основным поводом стала авария на Чернобыльской АЭС.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6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колледж 45 2023-2024г\картинки спо\9.11 ядерная акция\R6kEdc8bD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47184" cy="34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олледж 45 2023-2024г\картинки спо\9.11 ядерная акция\ак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12102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олледж 45 2023-2024г\картинки спо\9.11 ядерная акция\278602581_1633648133669580_443321343644070806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50155" cy="38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Позднее антиядерные акции в России лишь участились. Причиной тому стало решение Министерства атомной энергии РФ ввозить для переработки, хранения и захоронения отработанное ядерное топливо из других стран.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Кстати, относительно недавно бурю негодования у российских эко-активистов вызвало начало поставок в Россию регенерированного урана из Франции. Отечественные экологи и другие неравнодушные требуют от правительства прекратить превращать нашу страну в «ядерную помойку».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6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Однако, в данном случае активисты неправы. Все дело в том, что Россия уже более трех десятков лет успешно использует и совершенствует технологию повторного использования отработанного урана. Таким образом, к нам в страну ввозят не отходы, а топливо.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Кроме того, именно отечественные инженеры изобрели самый безопасный в мире атомный реактор ВВЭР-1200.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D:\колледж 45 2023-2024г\картинки спо\9.11 ядерная акция\SbwrkGAvj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0" y="260648"/>
            <a:ext cx="18336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Для сведения:</a:t>
            </a:r>
            <a:r>
              <a:rPr lang="ru-RU" dirty="0"/>
              <a:t> отработанное ядерное топливо считается наиболее опасным отходом атомной индустрии и представляет реальную угрозу для жизни и здоровья всех, кто проживает в непосредственной близости от мест его захоронения.</a:t>
            </a:r>
          </a:p>
          <a:p>
            <a:pPr fontAlgn="base"/>
            <a:r>
              <a:rPr lang="ru-RU" dirty="0"/>
              <a:t>Ответом на это решение стала активизация движения экологов, выступающих под лозунгом: </a:t>
            </a:r>
            <a:r>
              <a:rPr lang="ru-RU" i="1" dirty="0"/>
              <a:t>«Не дадим превратить Россию в международную ядерную помойку!»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Противники этой затеи — экологи и неравнодушные граждане — справедливо считают, что деньги можно зарабатывать более эффективными и более безопасными способами.</a:t>
            </a:r>
          </a:p>
          <a:p>
            <a:endParaRPr lang="ru-RU" dirty="0"/>
          </a:p>
        </p:txBody>
      </p:sp>
      <p:pic>
        <p:nvPicPr>
          <p:cNvPr id="4098" name="Picture 2" descr="D:\колледж 45 2023-2024г\картинки спо\9.11 ядерная акция\9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39"/>
            <a:ext cx="828091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Второй вопрос, волнующий сторонников антиядерных движений, — атомные электростанции, работа которых далеко не безопасна. Риск радиационных аварий и катастроф исключить невозможно, считают экологи. Подтверждение их словам — крупные аварии, происшествия и инциденты, которые регулярно случаются на АЭС во всём мире. По оценкам специалистов, затраты на вывод АЭС из эксплуатации превышают затраты на строительство в 10 раз, а фонды накоплений средств для этого до сих пор отсутствуют.</a:t>
            </a:r>
          </a:p>
          <a:p>
            <a:endParaRPr lang="ru-RU" dirty="0"/>
          </a:p>
        </p:txBody>
      </p:sp>
      <p:pic>
        <p:nvPicPr>
          <p:cNvPr id="8194" name="Picture 2" descr="D:\колледж 45 2023-2024г\картинки спо\9.11 ядерная акция\slide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2398"/>
            <a:ext cx="3447964" cy="13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504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9 ноября Международный день антиядерных акций</vt:lpstr>
      <vt:lpstr>Мы выбираем будущее без радиации!» —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ноября Международный день антиядерных акций</dc:title>
  <dc:creator>Tanuka</dc:creator>
  <cp:lastModifiedBy>Tanuka</cp:lastModifiedBy>
  <cp:revision>3</cp:revision>
  <dcterms:created xsi:type="dcterms:W3CDTF">2023-11-07T11:12:21Z</dcterms:created>
  <dcterms:modified xsi:type="dcterms:W3CDTF">2023-11-07T11:42:48Z</dcterms:modified>
</cp:coreProperties>
</file>