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2" r:id="rId2"/>
    <p:sldId id="271" r:id="rId3"/>
    <p:sldId id="266" r:id="rId4"/>
    <p:sldId id="258" r:id="rId5"/>
    <p:sldId id="267" r:id="rId6"/>
    <p:sldId id="259" r:id="rId7"/>
    <p:sldId id="260" r:id="rId8"/>
    <p:sldId id="261" r:id="rId9"/>
    <p:sldId id="262" r:id="rId10"/>
    <p:sldId id="264" r:id="rId11"/>
    <p:sldId id="265" r:id="rId12"/>
  </p:sldIdLst>
  <p:sldSz cx="9144000" cy="6858000" type="screen4x3"/>
  <p:notesSz cx="6881813" cy="100155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7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EF5AE6DB-51D0-4475-95E7-DE7410431E9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76A49B1C-9C7D-4A56-8F8D-157456E05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2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C9F6-369A-4557-858D-454DDE58F7B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6CE-6484-46E2-849C-C5A80552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C9F6-369A-4557-858D-454DDE58F7B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6CE-6484-46E2-849C-C5A80552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C9F6-369A-4557-858D-454DDE58F7B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6CE-6484-46E2-849C-C5A80552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C9F6-369A-4557-858D-454DDE58F7B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6CE-6484-46E2-849C-C5A80552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C9F6-369A-4557-858D-454DDE58F7B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6CE-6484-46E2-849C-C5A80552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C9F6-369A-4557-858D-454DDE58F7B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6CE-6484-46E2-849C-C5A80552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C9F6-369A-4557-858D-454DDE58F7B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6CE-6484-46E2-849C-C5A80552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C9F6-369A-4557-858D-454DDE58F7B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6CE-6484-46E2-849C-C5A80552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C9F6-369A-4557-858D-454DDE58F7B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6CE-6484-46E2-849C-C5A80552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C9F6-369A-4557-858D-454DDE58F7B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6CE-6484-46E2-849C-C5A80552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C9F6-369A-4557-858D-454DDE58F7B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6CE-6484-46E2-849C-C5A80552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C9F6-369A-4557-858D-454DDE58F7B5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46CE-6484-46E2-849C-C5A80552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7153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357166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           Ордена и медали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Великой Отечественной войны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5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071810" cy="294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00042"/>
            <a:ext cx="3054037" cy="293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3857628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Орден "Красная звезда"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Учрежден в 1930 году для награждения военнослужащих за заслуги в деле обороны страны как в военное, так и в мирное время.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3857628"/>
            <a:ext cx="4071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Орден Суворова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Учрежден в 1942 году. Орден имеет три степени. Он давался за выигранную с меньшими, чем у противника, силами наступательную операцию, в результате которой враг был разгромлен..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040061" cy="31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00042"/>
            <a:ext cx="283575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4000504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 Орден Нахимова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Учрежден в 1944 году для награждения офицеров Военно-Морского флота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4071942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Орден Александра Невского У</a:t>
            </a:r>
            <a:r>
              <a:rPr lang="ru-RU" sz="2000" dirty="0" smtClean="0">
                <a:solidFill>
                  <a:srgbClr val="002060"/>
                </a:solidFill>
              </a:rPr>
              <a:t>чрежден в 1942 году для награждения высшего командного состава за успешное проведение боевых операций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428604"/>
            <a:ext cx="39290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Дорогие ветераны!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Носите ордена!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Они вам за Победу,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За раны честные даны.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Носите ордена!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них теплятся рассветы,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Что отстояли вы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окопах той войны!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  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Носите ордена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И в праздники, и в будни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На строгих кителях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И модных пиджаках.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Носите ордена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Чтоб видели все люди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Вас, вынесших войну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На собственных </a:t>
            </a:r>
            <a:r>
              <a:rPr lang="ru-RU" sz="2400" dirty="0" smtClean="0">
                <a:solidFill>
                  <a:srgbClr val="002060"/>
                </a:solidFill>
              </a:rPr>
              <a:t>плечах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286388"/>
            <a:ext cx="7336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14298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6643702" y="1857364"/>
            <a:ext cx="8053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785926"/>
            <a:ext cx="841729" cy="128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357166"/>
            <a:ext cx="1345794" cy="12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500438"/>
            <a:ext cx="1357298" cy="130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5214950"/>
            <a:ext cx="125300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6329" y="3857628"/>
            <a:ext cx="1449842" cy="151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371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4143380"/>
            <a:ext cx="414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Орден Богдана Хмельницкого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Учрежден в 1943 году. Имеет три степени. Орденом награждались бойцы и командиры Красной Армии, а так же партизаны за отличие в боях при освобождении советской земли от фашистских захватчиков.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71480"/>
            <a:ext cx="187483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86314" y="4071943"/>
            <a:ext cx="371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Звание Героя Советского Союза </a:t>
            </a:r>
            <a:r>
              <a:rPr lang="ru-RU" sz="2000" dirty="0" smtClean="0">
                <a:solidFill>
                  <a:srgbClr val="002060"/>
                </a:solidFill>
              </a:rPr>
              <a:t> является высшей степенью отличия и присваивается за личные или коллективные заслуги перед Советским государством и обществом, связанные с совершением геройского подвига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429000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17145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3929066"/>
            <a:ext cx="45005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Орден Кутузова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Учрежден в 1942 году. Орден получивший имя великого полководца М.И. Кутузова, имевший три степени, предназначался в награду за умелый вывод войск из-под удара и нанесение успешного контрудара, мастером которого был Кутузов.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4000504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Орден "Красное знамя"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Учрежден как высшая награда РСФСР 16 сентября 1924 года. Орден стал единой всесоюзной наградой.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22399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42"/>
            <a:ext cx="3429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4429131"/>
            <a:ext cx="4000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Орден "Отечественная война"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Учрежден в 1942 году. Орден имеет две степени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4429132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Орден Ушакова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Учрежден в 1944 году для награждения офицеров Военно-Морского Флота.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1851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66"/>
            <a:ext cx="1908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4357694"/>
            <a:ext cx="4143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              Орден Славы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Учрежден в 1943 году. Имеет три степени. Орденом награждаются рядовые и сержанты, а в авиации - младшие лейтенанты, проявившие в боях за Родину храбрость, мужество и бесстрастие.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4500570"/>
            <a:ext cx="4286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Медаль "За оборону Ленинграда"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Учреждена 22 декабря 1942 года. Этой медалью награждено более 1 миллиона 500 тысяч человек.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1714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71480"/>
            <a:ext cx="1714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4572008"/>
            <a:ext cx="37862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   Медаль Ушакова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Учреждена в 1944 году для награждения рядового, старшинского и сержантского состава Военно-Морского флота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4572008"/>
            <a:ext cx="3929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Медаль Нахимова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Учреждена в 1944 году для награждения рядового, старшинского и сержантского состава Военно-Морского флота.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1736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00042"/>
            <a:ext cx="1863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4286256"/>
            <a:ext cx="4000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Медаль "Партизану Великой Отечественной войны"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Учреждена в 1943 году. Имеет две степени. Всего награждено более 127 тысяч человек.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4214818"/>
            <a:ext cx="4357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Медаль "За Победу над Германией в Великой Отечественной войне 1941-1945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Учреждена в ознаменование   победоносного завершения народа против фашисткой Германии. Этой медалью награждено 15 миллионов человек.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17605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5728"/>
            <a:ext cx="1885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3929066"/>
            <a:ext cx="3929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Медаль "За отвагу"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Учреждена в 1938 году для награждения воинов Советской Армии, Военно-Морского Флота и пограничной охраны за личное мужество и отвагу в боях с врагами Советского Союза при защите неприкосновенности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4071942"/>
            <a:ext cx="3571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Медаль "За взятие Берлина"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Учреждена 9 июня 1945 года. Этой медалью награждены 1 миллион 90 тысяч человек.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163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Tanuka</cp:lastModifiedBy>
  <cp:revision>27</cp:revision>
  <dcterms:created xsi:type="dcterms:W3CDTF">2010-04-14T13:36:08Z</dcterms:created>
  <dcterms:modified xsi:type="dcterms:W3CDTF">2023-10-10T10:47:09Z</dcterms:modified>
</cp:coreProperties>
</file>