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8" r:id="rId7"/>
    <p:sldId id="263" r:id="rId8"/>
    <p:sldId id="269" r:id="rId9"/>
    <p:sldId id="271" r:id="rId10"/>
    <p:sldId id="273" r:id="rId11"/>
    <p:sldId id="272" r:id="rId12"/>
    <p:sldId id="264" r:id="rId13"/>
    <p:sldId id="267" r:id="rId14"/>
    <p:sldId id="265" r:id="rId15"/>
    <p:sldId id="266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3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9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2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8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3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7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3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7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5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BF7C4"/>
            </a:gs>
            <a:gs pos="58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58B2-3A13-4655-B4EA-68F8055C9BD1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1337-AF58-4B06-87EC-5C3968CC7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05800" cy="1981200"/>
          </a:xfrm>
        </p:spPr>
        <p:txBody>
          <a:bodyPr>
            <a:noAutofit/>
          </a:bodyPr>
          <a:lstStyle/>
          <a:p>
            <a:r>
              <a:rPr lang="ru-RU" sz="3200" dirty="0"/>
              <a:t>Мастер – класс</a:t>
            </a:r>
            <a:br>
              <a:rPr lang="ru-RU" sz="3200" dirty="0"/>
            </a:br>
            <a:r>
              <a:rPr lang="ru-RU" sz="3200" dirty="0"/>
              <a:t>по дисциплине Основы Безопасности Жизнедеятельности</a:t>
            </a:r>
            <a:br>
              <a:rPr lang="ru-RU" sz="3200" dirty="0"/>
            </a:br>
            <a:r>
              <a:rPr lang="ru-RU" sz="3200" b="1" dirty="0"/>
              <a:t>Тема мастер - класса: </a:t>
            </a:r>
            <a:r>
              <a:rPr lang="ru-RU" sz="3200" dirty="0"/>
              <a:t>Пожарная безопасность</a:t>
            </a:r>
            <a:br>
              <a:rPr lang="ru-RU" sz="3200" dirty="0"/>
            </a:br>
            <a:r>
              <a:rPr lang="ru-RU" sz="3200" dirty="0"/>
              <a:t>Для студентов 1 курса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Автор: Дементьева Т.В.</a:t>
            </a:r>
          </a:p>
          <a:p>
            <a:r>
              <a:rPr lang="ru-RU" dirty="0"/>
              <a:t>Преподаватель</a:t>
            </a:r>
          </a:p>
          <a:p>
            <a:r>
              <a:rPr lang="ru-RU" dirty="0"/>
              <a:t> Основ безопасности жизнедеятельности</a:t>
            </a:r>
          </a:p>
          <a:p>
            <a:r>
              <a:rPr lang="ru-RU" dirty="0"/>
              <a:t>ГБПОУ ИО «</a:t>
            </a:r>
            <a:r>
              <a:rPr lang="ru-RU" dirty="0" err="1"/>
              <a:t>БрПК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2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val="20720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916373" cy="5187280"/>
          </a:xfrm>
        </p:spPr>
      </p:pic>
    </p:spTree>
    <p:extLst>
      <p:ext uri="{BB962C8B-B14F-4D97-AF65-F5344CB8AC3E}">
        <p14:creationId xmlns:p14="http://schemas.microsoft.com/office/powerpoint/2010/main" val="22711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Как </a:t>
            </a:r>
            <a:r>
              <a:rPr lang="ru-RU" sz="2000" dirty="0"/>
              <a:t>гласит мудрая китайская пословица</a:t>
            </a:r>
            <a:br>
              <a:rPr lang="ru-RU" sz="2000" dirty="0"/>
            </a:br>
            <a:r>
              <a:rPr lang="ru-RU" sz="2000" dirty="0"/>
              <a:t>«Расскажи — и я забуду, </a:t>
            </a:r>
            <a:r>
              <a:rPr lang="ru-RU" sz="2000" dirty="0" smtClean="0"/>
              <a:t> Покажи </a:t>
            </a:r>
            <a:r>
              <a:rPr lang="ru-RU" sz="2000" dirty="0"/>
              <a:t>— и я </a:t>
            </a:r>
            <a:r>
              <a:rPr lang="ru-RU" sz="2000" dirty="0" smtClean="0"/>
              <a:t>запомню. </a:t>
            </a:r>
            <a:br>
              <a:rPr lang="ru-RU" sz="2000" dirty="0" smtClean="0"/>
            </a:br>
            <a:r>
              <a:rPr lang="ru-RU" sz="2000" dirty="0" smtClean="0"/>
              <a:t>Дай </a:t>
            </a:r>
            <a:r>
              <a:rPr lang="ru-RU" sz="2000" dirty="0"/>
              <a:t>попробовать – и я пойму.»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Игра «Спасение»</a:t>
            </a:r>
            <a:endParaRPr lang="ru-RU" dirty="0"/>
          </a:p>
          <a:p>
            <a:r>
              <a:rPr lang="ru-RU" dirty="0" smtClean="0"/>
              <a:t>Ход </a:t>
            </a:r>
            <a:r>
              <a:rPr lang="ru-RU" dirty="0"/>
              <a:t>игры: Все участники игры должны встать в круг и взяться за руки. 3 человека выходят в центр комнаты, внимательно запоминают обстановку и где находится выход, затем надевают подготовленные противогазы с заклеенными стеклами.</a:t>
            </a:r>
          </a:p>
          <a:p>
            <a:r>
              <a:rPr lang="ru-RU" dirty="0"/>
              <a:t>Цель спасающихся: найти выход из задымленного помещения, спастись всем троим.</a:t>
            </a:r>
          </a:p>
          <a:p>
            <a:r>
              <a:rPr lang="ru-RU" dirty="0"/>
              <a:t>Цель пожарного инспектора: отметить плюсы и минусы спасающихся. После спасения дать рекомендации.</a:t>
            </a:r>
          </a:p>
          <a:p>
            <a:r>
              <a:rPr lang="ru-RU" dirty="0"/>
              <a:t>Задача помощников: создавать препятствия на пути спасающихся.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2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949948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9992"/>
            <a:ext cx="4048690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студентами: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самоанализ проделанной работы каждой группы «</a:t>
            </a:r>
            <a:r>
              <a:rPr lang="ru-RU" dirty="0"/>
              <a:t>Что получилось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«</a:t>
            </a:r>
            <a:r>
              <a:rPr lang="ru-RU" dirty="0"/>
              <a:t>Что вызвало затруднения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 </a:t>
            </a:r>
            <a:r>
              <a:rPr lang="ru-RU" dirty="0"/>
              <a:t>«Что нового узнал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 </a:t>
            </a:r>
            <a:r>
              <a:rPr lang="ru-RU" dirty="0"/>
              <a:t>«Что вызвало интерес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«</a:t>
            </a:r>
            <a:r>
              <a:rPr lang="ru-RU" dirty="0"/>
              <a:t>Что требует дополнительной информации и размышления</a:t>
            </a:r>
            <a:r>
              <a:rPr lang="ru-RU" dirty="0" smtClean="0"/>
              <a:t>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7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урока преподавателем.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 огнем нужно быть предельно осторожным. Когда он используется в управляемой ситуации, он очень помогает в жизни, и многие процессы невозможны без него. Но в руках безответственных людей огонь становится очень опасным.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24391"/>
            <a:ext cx="7828812" cy="5871609"/>
          </a:xfrm>
        </p:spPr>
      </p:pic>
    </p:spTree>
    <p:extLst>
      <p:ext uri="{BB962C8B-B14F-4D97-AF65-F5344CB8AC3E}">
        <p14:creationId xmlns:p14="http://schemas.microsoft.com/office/powerpoint/2010/main" val="17740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Данный </a:t>
            </a:r>
            <a:r>
              <a:rPr lang="ru-RU" dirty="0"/>
              <a:t>мастер – класс может быть применен в преподавании по программе учебной дисциплины «Основы безопасности жизнедеятельности»  в разделе: Гражданская оборона и защита населения  от чрезвычайных ситуаций по теме:  Порядок действий при возникновении пожара, пользовании средствами пожаротушения</a:t>
            </a:r>
            <a:r>
              <a:rPr lang="ru-RU" dirty="0" smtClean="0"/>
              <a:t>.</a:t>
            </a:r>
          </a:p>
          <a:p>
            <a:r>
              <a:rPr lang="ru-RU" dirty="0"/>
              <a:t>Данный мастер – класс в игровой форме может быть проведен в любых общеобразовательных и профессиональных учреждениях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8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/>
              <a:t>Образовательные: </a:t>
            </a:r>
            <a:endParaRPr lang="ru-RU" dirty="0"/>
          </a:p>
          <a:p>
            <a:r>
              <a:rPr lang="ru-RU" dirty="0"/>
              <a:t>Познакомить студентов со способами эвакуации людей при пожаре.</a:t>
            </a:r>
          </a:p>
          <a:p>
            <a:r>
              <a:rPr lang="ru-RU" u="sng" dirty="0"/>
              <a:t>Развивающие:</a:t>
            </a:r>
            <a:endParaRPr lang="ru-RU" dirty="0"/>
          </a:p>
          <a:p>
            <a:r>
              <a:rPr lang="ru-RU" dirty="0"/>
              <a:t>- Формировать навыки поведения во время пожара, развивать представление о пожарной безопасности</a:t>
            </a:r>
          </a:p>
          <a:p>
            <a:r>
              <a:rPr lang="ru-RU" u="sng" dirty="0"/>
              <a:t>Воспитательные:</a:t>
            </a:r>
            <a:endParaRPr lang="ru-RU" dirty="0"/>
          </a:p>
          <a:p>
            <a:r>
              <a:rPr lang="ru-RU" dirty="0"/>
              <a:t>- Способствовать формирование умений противостоять паническим настроениям,  воспитывать ответственное отношение за личную безопасность и безопасность окружающих.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6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Ход мастер –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«</a:t>
            </a:r>
            <a:r>
              <a:rPr lang="ru-RU" sz="2800" dirty="0"/>
              <a:t>Водой пожар тушат, а умом — предотвратят».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48" y="1988840"/>
            <a:ext cx="6034972" cy="45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«Треугольник огня»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348575" cy="4755232"/>
          </a:xfrm>
        </p:spPr>
      </p:pic>
    </p:spTree>
    <p:extLst>
      <p:ext uri="{BB962C8B-B14F-4D97-AF65-F5344CB8AC3E}">
        <p14:creationId xmlns:p14="http://schemas.microsoft.com/office/powerpoint/2010/main" val="2449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Опасные спутники огня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val="2360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9492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3.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632170" cy="57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Алгоритм </a:t>
            </a:r>
            <a:r>
              <a:rPr lang="ru-RU" dirty="0"/>
              <a:t>действий при: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" y="1628800"/>
            <a:ext cx="8229600" cy="3644336"/>
          </a:xfrm>
        </p:spPr>
      </p:pic>
      <p:sp>
        <p:nvSpPr>
          <p:cNvPr id="4" name="Прямоугольник 3"/>
          <p:cNvSpPr/>
          <p:nvPr/>
        </p:nvSpPr>
        <p:spPr>
          <a:xfrm>
            <a:off x="1115616" y="249289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 smtClean="0"/>
              <a:t>ть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8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7" y="350404"/>
            <a:ext cx="7660795" cy="5745596"/>
          </a:xfrm>
        </p:spPr>
      </p:pic>
    </p:spTree>
    <p:extLst>
      <p:ext uri="{BB962C8B-B14F-4D97-AF65-F5344CB8AC3E}">
        <p14:creationId xmlns:p14="http://schemas.microsoft.com/office/powerpoint/2010/main" val="4074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312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 – класс по дисциплине Основы Безопасности Жизнедеятельности Тема мастер - класса: Пожарная безопасность Для студентов 1 курса </vt:lpstr>
      <vt:lpstr> </vt:lpstr>
      <vt:lpstr>Цели и задачи</vt:lpstr>
      <vt:lpstr>Ход мастер – класса</vt:lpstr>
      <vt:lpstr>«Треугольник огня»</vt:lpstr>
      <vt:lpstr>Опасные спутники огня</vt:lpstr>
      <vt:lpstr>3.  </vt:lpstr>
      <vt:lpstr>4. Алгоритм действий при: </vt:lpstr>
      <vt:lpstr>Презентация PowerPoint</vt:lpstr>
      <vt:lpstr>Презентация PowerPoint</vt:lpstr>
      <vt:lpstr>Презентация PowerPoint</vt:lpstr>
      <vt:lpstr>  Как гласит мудрая китайская пословица «Расскажи — и я забуду,  Покажи — и я запомню.  Дай попробовать – и я пойму.» </vt:lpstr>
      <vt:lpstr>Презентация PowerPoint</vt:lpstr>
      <vt:lpstr>Анализ студентами:  </vt:lpstr>
      <vt:lpstr>Анализ урока преподавателем.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дисциплине Основы Безопасности Жизнедеятельности Тема мастер - класса: Пожарная безопасность Для студентов 1 курса</dc:title>
  <dc:creator>Tanuka</dc:creator>
  <cp:lastModifiedBy>Tanuka</cp:lastModifiedBy>
  <cp:revision>8</cp:revision>
  <dcterms:created xsi:type="dcterms:W3CDTF">2023-11-10T15:29:26Z</dcterms:created>
  <dcterms:modified xsi:type="dcterms:W3CDTF">2023-11-13T06:08:46Z</dcterms:modified>
</cp:coreProperties>
</file>