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73" r:id="rId3"/>
    <p:sldId id="258" r:id="rId4"/>
    <p:sldId id="271" r:id="rId5"/>
    <p:sldId id="292" r:id="rId6"/>
    <p:sldId id="279" r:id="rId7"/>
    <p:sldId id="280" r:id="rId8"/>
    <p:sldId id="267" r:id="rId9"/>
    <p:sldId id="293" r:id="rId10"/>
    <p:sldId id="277" r:id="rId11"/>
    <p:sldId id="270" r:id="rId12"/>
    <p:sldId id="294" r:id="rId13"/>
    <p:sldId id="307" r:id="rId14"/>
    <p:sldId id="268" r:id="rId15"/>
    <p:sldId id="272" r:id="rId16"/>
    <p:sldId id="260" r:id="rId17"/>
    <p:sldId id="296" r:id="rId18"/>
    <p:sldId id="295" r:id="rId19"/>
    <p:sldId id="269" r:id="rId20"/>
    <p:sldId id="285" r:id="rId21"/>
    <p:sldId id="261" r:id="rId22"/>
    <p:sldId id="297" r:id="rId23"/>
    <p:sldId id="274" r:id="rId24"/>
    <p:sldId id="298" r:id="rId25"/>
    <p:sldId id="262" r:id="rId26"/>
    <p:sldId id="299" r:id="rId27"/>
    <p:sldId id="275" r:id="rId28"/>
    <p:sldId id="300" r:id="rId29"/>
    <p:sldId id="276" r:id="rId30"/>
    <p:sldId id="301" r:id="rId31"/>
    <p:sldId id="281" r:id="rId32"/>
    <p:sldId id="302" r:id="rId33"/>
    <p:sldId id="278" r:id="rId34"/>
    <p:sldId id="303" r:id="rId35"/>
    <p:sldId id="284" r:id="rId36"/>
    <p:sldId id="304" r:id="rId37"/>
    <p:sldId id="282" r:id="rId38"/>
    <p:sldId id="305" r:id="rId39"/>
    <p:sldId id="263" r:id="rId40"/>
    <p:sldId id="306" r:id="rId41"/>
    <p:sldId id="264" r:id="rId42"/>
    <p:sldId id="291" r:id="rId43"/>
    <p:sldId id="290" r:id="rId44"/>
    <p:sldId id="288" r:id="rId45"/>
    <p:sldId id="266" r:id="rId46"/>
    <p:sldId id="289" r:id="rId47"/>
    <p:sldId id="287" r:id="rId48"/>
    <p:sldId id="286" r:id="rId49"/>
    <p:sldId id="283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9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AC57-0D70-4124-BFF4-F5FA6BD95F2B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7BF62-FBB3-4AEB-A04C-E5C26529B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695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AC57-0D70-4124-BFF4-F5FA6BD95F2B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7BF62-FBB3-4AEB-A04C-E5C26529B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019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AC57-0D70-4124-BFF4-F5FA6BD95F2B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7BF62-FBB3-4AEB-A04C-E5C26529B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033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AC57-0D70-4124-BFF4-F5FA6BD95F2B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7BF62-FBB3-4AEB-A04C-E5C26529B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074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AC57-0D70-4124-BFF4-F5FA6BD95F2B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7BF62-FBB3-4AEB-A04C-E5C26529B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230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AC57-0D70-4124-BFF4-F5FA6BD95F2B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7BF62-FBB3-4AEB-A04C-E5C26529B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926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AC57-0D70-4124-BFF4-F5FA6BD95F2B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7BF62-FBB3-4AEB-A04C-E5C26529B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32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AC57-0D70-4124-BFF4-F5FA6BD95F2B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7BF62-FBB3-4AEB-A04C-E5C26529B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431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AC57-0D70-4124-BFF4-F5FA6BD95F2B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7BF62-FBB3-4AEB-A04C-E5C26529B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752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AC57-0D70-4124-BFF4-F5FA6BD95F2B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7BF62-FBB3-4AEB-A04C-E5C26529B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12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AC57-0D70-4124-BFF4-F5FA6BD95F2B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7BF62-FBB3-4AEB-A04C-E5C26529B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34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DAC57-0D70-4124-BFF4-F5FA6BD95F2B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7BF62-FBB3-4AEB-A04C-E5C26529B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671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hyperlink" Target="https://&#1087;&#1077;&#1076;&#1072;&#1075;&#1086;&#1075;-&#1086;&#1088;&#1075;&#1072;&#1085;&#1080;&#1079;&#1072;&#1090;&#1086;&#1088;.&#1088;&#1092;/" TargetMode="Externa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71.jpeg"/><Relationship Id="rId4" Type="http://schemas.openxmlformats.org/officeDocument/2006/relationships/image" Target="../media/image7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77.jpeg"/><Relationship Id="rId7" Type="http://schemas.openxmlformats.org/officeDocument/2006/relationships/image" Target="../media/image81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Презентация собственного</a:t>
            </a:r>
            <a:br>
              <a:rPr lang="ru-RU" dirty="0" smtClean="0"/>
            </a:br>
            <a:r>
              <a:rPr lang="ru-RU" dirty="0" smtClean="0"/>
              <a:t>педагогического опыта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Государственное бюджетное профессиональное образовательное учреждение Иркутской области «Братский политехнический колледж</a:t>
            </a:r>
            <a:r>
              <a:rPr lang="ru-RU" dirty="0" smtClean="0"/>
              <a:t>»</a:t>
            </a:r>
          </a:p>
          <a:p>
            <a:r>
              <a:rPr lang="ru-RU" dirty="0"/>
              <a:t>преподаватель ОБЖ, </a:t>
            </a:r>
            <a:r>
              <a:rPr lang="ru-RU" dirty="0" smtClean="0"/>
              <a:t>БЖД</a:t>
            </a:r>
          </a:p>
          <a:p>
            <a:r>
              <a:rPr lang="ru-RU" dirty="0" smtClean="0"/>
              <a:t>Дементьева Татьяна Владимировна</a:t>
            </a:r>
            <a:endParaRPr lang="ru-RU" dirty="0"/>
          </a:p>
        </p:txBody>
      </p:sp>
      <p:pic>
        <p:nvPicPr>
          <p:cNvPr id="1026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100"/>
            <a:ext cx="1942133" cy="194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07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3070436" cy="409391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867" y="908720"/>
            <a:ext cx="5244075" cy="3933056"/>
          </a:xfrm>
          <a:prstGeom prst="rect">
            <a:avLst/>
          </a:prstGeom>
        </p:spPr>
      </p:pic>
      <p:pic>
        <p:nvPicPr>
          <p:cNvPr id="7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42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0512"/>
            <a:ext cx="7992888" cy="5998443"/>
          </a:xfrm>
          <a:prstGeom prst="rect">
            <a:avLst/>
          </a:prstGeom>
        </p:spPr>
      </p:pic>
      <p:pic>
        <p:nvPicPr>
          <p:cNvPr id="8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13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41251"/>
            <a:ext cx="5328592" cy="26699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12976"/>
            <a:ext cx="3548572" cy="26969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32617"/>
            <a:ext cx="4637371" cy="2304256"/>
          </a:xfrm>
          <a:prstGeom prst="rect">
            <a:avLst/>
          </a:prstGeom>
        </p:spPr>
      </p:pic>
      <p:pic>
        <p:nvPicPr>
          <p:cNvPr id="7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47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56935"/>
            <a:ext cx="3870442" cy="51605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70434"/>
            <a:ext cx="3860318" cy="5147091"/>
          </a:xfrm>
          <a:prstGeom prst="rect">
            <a:avLst/>
          </a:prstGeom>
        </p:spPr>
      </p:pic>
      <p:pic>
        <p:nvPicPr>
          <p:cNvPr id="8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28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Для знакомства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/>
              <a:t>начале года, а также для более активной коммуникации студентов </a:t>
            </a:r>
            <a:r>
              <a:rPr lang="ru-RU" dirty="0" smtClean="0"/>
              <a:t> применяю </a:t>
            </a:r>
            <a:r>
              <a:rPr lang="ru-RU" dirty="0"/>
              <a:t>игровые </a:t>
            </a:r>
            <a:r>
              <a:rPr lang="ru-RU" dirty="0" smtClean="0"/>
              <a:t>формы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6" y="3212976"/>
            <a:ext cx="3936437" cy="2952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24" y="3238836"/>
            <a:ext cx="4032448" cy="3024336"/>
          </a:xfrm>
          <a:prstGeom prst="rect">
            <a:avLst/>
          </a:prstGeom>
        </p:spPr>
      </p:pic>
      <p:pic>
        <p:nvPicPr>
          <p:cNvPr id="8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2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73795"/>
            <a:ext cx="4379979" cy="32849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60" y="3573016"/>
            <a:ext cx="8278596" cy="3003629"/>
          </a:xfrm>
          <a:prstGeom prst="rect">
            <a:avLst/>
          </a:prstGeom>
        </p:spPr>
      </p:pic>
      <p:pic>
        <p:nvPicPr>
          <p:cNvPr id="8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35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В</a:t>
            </a:r>
            <a:r>
              <a:rPr lang="ru-RU" dirty="0" err="1" smtClean="0"/>
              <a:t>неучебная</a:t>
            </a:r>
            <a:r>
              <a:rPr lang="ru-RU" dirty="0" smtClean="0"/>
              <a:t> </a:t>
            </a:r>
            <a:r>
              <a:rPr lang="ru-RU" dirty="0"/>
              <a:t>деятельность по ОБЖ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работа </a:t>
            </a:r>
            <a:r>
              <a:rPr lang="ru-RU" dirty="0"/>
              <a:t>с допризывной молодежью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32566"/>
            <a:ext cx="5616624" cy="4212468"/>
          </a:xfrm>
          <a:prstGeom prst="rect">
            <a:avLst/>
          </a:prstGeom>
        </p:spPr>
      </p:pic>
      <p:pic>
        <p:nvPicPr>
          <p:cNvPr id="8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66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20688"/>
            <a:ext cx="6912767" cy="5186273"/>
          </a:xfrm>
          <a:prstGeom prst="rect">
            <a:avLst/>
          </a:prstGeom>
        </p:spPr>
      </p:pic>
      <p:pic>
        <p:nvPicPr>
          <p:cNvPr id="5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09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764704"/>
            <a:ext cx="6696744" cy="5022558"/>
          </a:xfrm>
        </p:spPr>
      </p:pic>
      <p:pic>
        <p:nvPicPr>
          <p:cNvPr id="6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43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6632"/>
            <a:ext cx="4457469" cy="3343102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717032"/>
            <a:ext cx="6192688" cy="2905594"/>
          </a:xfrm>
          <a:prstGeom prst="rect">
            <a:avLst/>
          </a:prstGeom>
        </p:spPr>
      </p:pic>
      <p:pic>
        <p:nvPicPr>
          <p:cNvPr id="7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94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91264" cy="1584176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>ГБПОУ ИО «Братский политехнический колледж»</a:t>
            </a:r>
            <a:br>
              <a:rPr lang="ru-RU" sz="2200" dirty="0" smtClean="0"/>
            </a:br>
            <a:r>
              <a:rPr lang="ru-RU" sz="2200" dirty="0" smtClean="0"/>
              <a:t>преподаватель ОБЖ, БЖД</a:t>
            </a:r>
            <a:br>
              <a:rPr lang="ru-RU" sz="2200" dirty="0" smtClean="0"/>
            </a:br>
            <a:r>
              <a:rPr lang="ru-RU" sz="2200" dirty="0" smtClean="0"/>
              <a:t>Дементьева Татьяна Владимировна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Общий стаж работы 22 года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022" y="4345627"/>
            <a:ext cx="3320935" cy="2489662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276" y="1412776"/>
            <a:ext cx="2409732" cy="32129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" y="864087"/>
            <a:ext cx="2509682" cy="38610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30415" y="1563757"/>
            <a:ext cx="342792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Образование : высшее </a:t>
            </a:r>
            <a:r>
              <a:rPr lang="ru-RU" u="sng" dirty="0"/>
              <a:t>2006 год, </a:t>
            </a:r>
            <a:endParaRPr lang="ru-RU" u="sng" dirty="0" smtClean="0"/>
          </a:p>
          <a:p>
            <a:r>
              <a:rPr lang="ru-RU" u="sng" dirty="0" smtClean="0"/>
              <a:t>Томский </a:t>
            </a:r>
            <a:r>
              <a:rPr lang="ru-RU" u="sng" dirty="0"/>
              <a:t>государственный </a:t>
            </a:r>
            <a:endParaRPr lang="ru-RU" u="sng" dirty="0" smtClean="0"/>
          </a:p>
          <a:p>
            <a:r>
              <a:rPr lang="ru-RU" u="sng" dirty="0" smtClean="0"/>
              <a:t>педагогический </a:t>
            </a:r>
            <a:r>
              <a:rPr lang="ru-RU" u="sng" dirty="0"/>
              <a:t>университет, </a:t>
            </a:r>
            <a:endParaRPr lang="ru-RU" u="sng" dirty="0" smtClean="0"/>
          </a:p>
          <a:p>
            <a:r>
              <a:rPr lang="ru-RU" u="sng" dirty="0" smtClean="0"/>
              <a:t>педагог </a:t>
            </a:r>
            <a:r>
              <a:rPr lang="ru-RU" u="sng" dirty="0"/>
              <a:t>- психолог, </a:t>
            </a:r>
            <a:endParaRPr lang="ru-RU" u="sng" dirty="0" smtClean="0"/>
          </a:p>
          <a:p>
            <a:r>
              <a:rPr lang="ru-RU" u="sng" dirty="0" smtClean="0"/>
              <a:t>по </a:t>
            </a:r>
            <a:r>
              <a:rPr lang="ru-RU" u="sng" dirty="0"/>
              <a:t>специальности «Педагогика </a:t>
            </a:r>
            <a:r>
              <a:rPr lang="ru-RU" u="sng" dirty="0" smtClean="0"/>
              <a:t>и</a:t>
            </a:r>
          </a:p>
          <a:p>
            <a:r>
              <a:rPr lang="ru-RU" u="sng" dirty="0" smtClean="0"/>
              <a:t> </a:t>
            </a:r>
            <a:r>
              <a:rPr lang="ru-RU" u="sng" dirty="0"/>
              <a:t>психология</a:t>
            </a:r>
            <a:r>
              <a:rPr lang="ru-RU" u="sng" dirty="0" smtClean="0"/>
              <a:t>»</a:t>
            </a:r>
          </a:p>
          <a:p>
            <a:r>
              <a:rPr lang="ru-RU" u="sng" dirty="0" smtClean="0"/>
              <a:t>Сайт: </a:t>
            </a:r>
          </a:p>
          <a:p>
            <a:r>
              <a:rPr lang="ru-RU" u="sng" dirty="0" smtClean="0"/>
              <a:t> </a:t>
            </a:r>
            <a:r>
              <a:rPr lang="ru-RU" u="sng" dirty="0">
                <a:hlinkClick r:id="rId5"/>
              </a:rPr>
              <a:t>https://педагог-организатор.рф/</a:t>
            </a:r>
            <a:endParaRPr lang="ru-RU" dirty="0"/>
          </a:p>
          <a:p>
            <a:endParaRPr lang="ru-RU" dirty="0"/>
          </a:p>
        </p:txBody>
      </p:sp>
      <p:pic>
        <p:nvPicPr>
          <p:cNvPr id="8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36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Просмотр фильмов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906927"/>
            <a:ext cx="4333686" cy="325026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269" y="1916832"/>
            <a:ext cx="4320480" cy="3240360"/>
          </a:xfrm>
          <a:prstGeom prst="rect">
            <a:avLst/>
          </a:prstGeom>
        </p:spPr>
      </p:pic>
      <p:pic>
        <p:nvPicPr>
          <p:cNvPr id="6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75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ДОСААФ (тир и музей)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828" y="1916832"/>
            <a:ext cx="4032448" cy="302433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4032448" cy="3024336"/>
          </a:xfrm>
          <a:prstGeom prst="rect">
            <a:avLst/>
          </a:prstGeom>
        </p:spPr>
      </p:pic>
      <p:pic>
        <p:nvPicPr>
          <p:cNvPr id="8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05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91" y="2060848"/>
            <a:ext cx="4176466" cy="313235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4176466" cy="313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0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60" y="1316975"/>
            <a:ext cx="3232454" cy="430993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340768"/>
            <a:ext cx="4896543" cy="3672408"/>
          </a:xfrm>
          <a:prstGeom prst="rect">
            <a:avLst/>
          </a:prstGeom>
        </p:spPr>
      </p:pic>
      <p:pic>
        <p:nvPicPr>
          <p:cNvPr id="7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65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4664"/>
            <a:ext cx="7344816" cy="55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9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</a:t>
            </a:r>
            <a:r>
              <a:rPr lang="ru-RU" dirty="0" smtClean="0"/>
              <a:t>кскурсии в музей МВД города Братска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00808"/>
            <a:ext cx="4104456" cy="30783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7" y="1700808"/>
            <a:ext cx="4224469" cy="3168352"/>
          </a:xfrm>
          <a:prstGeom prst="rect">
            <a:avLst/>
          </a:prstGeom>
        </p:spPr>
      </p:pic>
      <p:pic>
        <p:nvPicPr>
          <p:cNvPr id="7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32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" y="1495320"/>
            <a:ext cx="4419146" cy="3314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84784"/>
            <a:ext cx="4416491" cy="3312368"/>
          </a:xfrm>
          <a:prstGeom prst="rect">
            <a:avLst/>
          </a:prstGeom>
        </p:spPr>
      </p:pic>
      <p:pic>
        <p:nvPicPr>
          <p:cNvPr id="6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65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778098"/>
          </a:xfrm>
        </p:spPr>
        <p:txBody>
          <a:bodyPr>
            <a:noAutofit/>
          </a:bodyPr>
          <a:lstStyle/>
          <a:p>
            <a:r>
              <a:rPr lang="ru-RU" sz="2800" dirty="0" smtClean="0"/>
              <a:t>Памятные места</a:t>
            </a:r>
            <a:br>
              <a:rPr lang="ru-RU" sz="2800" dirty="0" smtClean="0"/>
            </a:br>
            <a:r>
              <a:rPr lang="ru-RU" sz="2800" dirty="0" smtClean="0"/>
              <a:t> г. Братска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74218"/>
            <a:ext cx="3958116" cy="5277488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052736"/>
            <a:ext cx="4393058" cy="5298970"/>
          </a:xfrm>
          <a:prstGeom prst="rect">
            <a:avLst/>
          </a:prstGeom>
        </p:spPr>
      </p:pic>
      <p:pic>
        <p:nvPicPr>
          <p:cNvPr id="8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14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275851"/>
            <a:ext cx="4098201" cy="30736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48" y="2299565"/>
            <a:ext cx="4104456" cy="3078342"/>
          </a:xfrm>
          <a:prstGeom prst="rect">
            <a:avLst/>
          </a:prstGeom>
        </p:spPr>
      </p:pic>
      <p:pic>
        <p:nvPicPr>
          <p:cNvPr id="6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62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449645" cy="864096"/>
          </a:xfrm>
        </p:spPr>
        <p:txBody>
          <a:bodyPr>
            <a:noAutofit/>
          </a:bodyPr>
          <a:lstStyle/>
          <a:p>
            <a:r>
              <a:rPr lang="ru-RU" sz="3200" dirty="0" smtClean="0"/>
              <a:t>Гости </a:t>
            </a:r>
            <a:r>
              <a:rPr lang="ru-RU" sz="3200" dirty="0" smtClean="0"/>
              <a:t>уроков </a:t>
            </a:r>
            <a:r>
              <a:rPr lang="ru-RU" sz="3200" dirty="0" smtClean="0"/>
              <a:t>ОБЖ, БЖД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24744"/>
            <a:ext cx="6624736" cy="4968553"/>
          </a:xfrm>
          <a:prstGeom prst="rect">
            <a:avLst/>
          </a:prstGeom>
        </p:spPr>
      </p:pic>
      <p:pic>
        <p:nvPicPr>
          <p:cNvPr id="7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08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На </a:t>
            </a:r>
            <a:r>
              <a:rPr lang="ru-RU" dirty="0"/>
              <a:t>уроках </a:t>
            </a:r>
            <a:r>
              <a:rPr lang="ru-RU" dirty="0" smtClean="0"/>
              <a:t> использую </a:t>
            </a:r>
            <a:r>
              <a:rPr lang="ru-RU" dirty="0"/>
              <a:t>разные педагогические методы и приемы: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«</a:t>
            </a:r>
            <a:r>
              <a:rPr lang="ru-RU" dirty="0"/>
              <a:t>Мозговой штурм», практические задачи и задания по темам  учебной дисциплины «Основы </a:t>
            </a:r>
            <a:r>
              <a:rPr lang="ru-RU" dirty="0" smtClean="0"/>
              <a:t>безопасности жизнедеятельности</a:t>
            </a:r>
            <a:r>
              <a:rPr lang="ru-RU" dirty="0"/>
              <a:t>», игровые приемы, викторины</a:t>
            </a:r>
          </a:p>
        </p:txBody>
      </p:sp>
      <p:pic>
        <p:nvPicPr>
          <p:cNvPr id="5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78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0648"/>
            <a:ext cx="7783784" cy="22670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84" y="2924943"/>
            <a:ext cx="8032352" cy="3143375"/>
          </a:xfrm>
          <a:prstGeom prst="rect">
            <a:avLst/>
          </a:prstGeom>
        </p:spPr>
      </p:pic>
      <p:pic>
        <p:nvPicPr>
          <p:cNvPr id="6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21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28882"/>
            <a:ext cx="7848872" cy="5886654"/>
          </a:xfrm>
          <a:prstGeom prst="rect">
            <a:avLst/>
          </a:prstGeom>
        </p:spPr>
      </p:pic>
      <p:pic>
        <p:nvPicPr>
          <p:cNvPr id="7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94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16167"/>
            <a:ext cx="4032448" cy="3024335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2216166"/>
            <a:ext cx="4032447" cy="3024335"/>
          </a:xfrm>
          <a:prstGeom prst="rect">
            <a:avLst/>
          </a:prstGeom>
        </p:spPr>
      </p:pic>
      <p:pic>
        <p:nvPicPr>
          <p:cNvPr id="6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67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Строевая подготовка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0"/>
            <a:ext cx="4211960" cy="31589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970838"/>
            <a:ext cx="4176463" cy="3132347"/>
          </a:xfrm>
          <a:prstGeom prst="rect">
            <a:avLst/>
          </a:prstGeom>
        </p:spPr>
      </p:pic>
      <p:pic>
        <p:nvPicPr>
          <p:cNvPr id="8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49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7992888" cy="5994667"/>
          </a:xfrm>
          <a:prstGeom prst="rect">
            <a:avLst/>
          </a:prstGeom>
        </p:spPr>
      </p:pic>
      <p:pic>
        <p:nvPicPr>
          <p:cNvPr id="5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56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72816"/>
            <a:ext cx="4032448" cy="302433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79" y="1772816"/>
            <a:ext cx="4043917" cy="3032938"/>
          </a:xfrm>
          <a:prstGeom prst="rect">
            <a:avLst/>
          </a:prstGeom>
        </p:spPr>
      </p:pic>
      <p:pic>
        <p:nvPicPr>
          <p:cNvPr id="8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59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25" y="1799676"/>
            <a:ext cx="3960440" cy="29703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814" y="1803560"/>
            <a:ext cx="4752528" cy="2188762"/>
          </a:xfrm>
          <a:prstGeom prst="rect">
            <a:avLst/>
          </a:prstGeom>
        </p:spPr>
      </p:pic>
      <p:pic>
        <p:nvPicPr>
          <p:cNvPr id="6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70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Зачет по физической подготовке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2776"/>
            <a:ext cx="4224469" cy="237626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16" y="1412776"/>
            <a:ext cx="4379979" cy="3284984"/>
          </a:xfrm>
          <a:prstGeom prst="rect">
            <a:avLst/>
          </a:prstGeom>
        </p:spPr>
      </p:pic>
      <p:pic>
        <p:nvPicPr>
          <p:cNvPr id="8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8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33491"/>
            <a:ext cx="4211960" cy="31589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43785"/>
            <a:ext cx="4357175" cy="2232248"/>
          </a:xfrm>
          <a:prstGeom prst="rect">
            <a:avLst/>
          </a:prstGeom>
        </p:spPr>
      </p:pic>
      <p:pic>
        <p:nvPicPr>
          <p:cNvPr id="6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24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2422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Принимала участие в постановке номеров для проведения регионального этапа всероссийского чемпионата профессионального мастерства «Профессионалы»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20" y="1477592"/>
            <a:ext cx="7592704" cy="5042916"/>
          </a:xfrm>
        </p:spPr>
      </p:pic>
      <p:pic>
        <p:nvPicPr>
          <p:cNvPr id="8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86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Плакат «ЗОЖ»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7128792" cy="5346594"/>
          </a:xfrm>
        </p:spPr>
      </p:pic>
      <p:pic>
        <p:nvPicPr>
          <p:cNvPr id="6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49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7965379" cy="5290438"/>
          </a:xfrm>
          <a:prstGeom prst="rect">
            <a:avLst/>
          </a:prstGeom>
        </p:spPr>
      </p:pic>
      <p:pic>
        <p:nvPicPr>
          <p:cNvPr id="6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67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</a:t>
            </a:r>
            <a:r>
              <a:rPr lang="ru-RU" dirty="0" smtClean="0"/>
              <a:t>одготавливаю и провожу </a:t>
            </a:r>
            <a:r>
              <a:rPr lang="ru-RU" dirty="0" err="1" smtClean="0"/>
              <a:t>флеш</a:t>
            </a:r>
            <a:r>
              <a:rPr lang="ru-RU" dirty="0" smtClean="0"/>
              <a:t>-мобы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72168"/>
            <a:ext cx="8229600" cy="4709160"/>
          </a:xfrm>
        </p:spPr>
        <p:txBody>
          <a:bodyPr/>
          <a:lstStyle/>
          <a:p>
            <a:r>
              <a:rPr lang="ru-RU" dirty="0" smtClean="0"/>
              <a:t>«</a:t>
            </a:r>
            <a:r>
              <a:rPr lang="ru-RU" dirty="0"/>
              <a:t>Дорога к долголетию» </a:t>
            </a:r>
            <a:endParaRPr lang="ru-RU" dirty="0" smtClean="0"/>
          </a:p>
          <a:p>
            <a:r>
              <a:rPr lang="ru-RU" dirty="0" smtClean="0"/>
              <a:t>«Доброволец – ПРО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908720"/>
            <a:ext cx="3592553" cy="4941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58" y="3212976"/>
            <a:ext cx="5111025" cy="2819248"/>
          </a:xfrm>
          <a:prstGeom prst="rect">
            <a:avLst/>
          </a:prstGeom>
        </p:spPr>
      </p:pic>
      <p:pic>
        <p:nvPicPr>
          <p:cNvPr id="7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30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8227774" cy="4525963"/>
          </a:xfrm>
        </p:spPr>
      </p:pic>
      <p:pic>
        <p:nvPicPr>
          <p:cNvPr id="5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1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7601921" cy="5174035"/>
          </a:xfrm>
        </p:spPr>
      </p:pic>
      <p:pic>
        <p:nvPicPr>
          <p:cNvPr id="5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60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" y="20177"/>
            <a:ext cx="2967866" cy="42009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812" y="116632"/>
            <a:ext cx="3100889" cy="5517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20688"/>
            <a:ext cx="4198051" cy="58772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2314"/>
            <a:ext cx="3226995" cy="4564636"/>
          </a:xfrm>
          <a:prstGeom prst="rect">
            <a:avLst/>
          </a:prstGeom>
        </p:spPr>
      </p:pic>
      <p:pic>
        <p:nvPicPr>
          <p:cNvPr id="8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47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98" y="129594"/>
            <a:ext cx="2722435" cy="374441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2077"/>
            <a:ext cx="5166686" cy="37565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995" y="3789372"/>
            <a:ext cx="2102981" cy="28924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849108"/>
            <a:ext cx="4201221" cy="2970778"/>
          </a:xfrm>
          <a:prstGeom prst="rect">
            <a:avLst/>
          </a:prstGeom>
        </p:spPr>
      </p:pic>
      <p:pic>
        <p:nvPicPr>
          <p:cNvPr id="9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12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23406" cy="47085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"/>
            <a:ext cx="3463544" cy="47971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380" y="33145"/>
            <a:ext cx="3044908" cy="41879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857" y="2658224"/>
            <a:ext cx="3069007" cy="42210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36" y="2398577"/>
            <a:ext cx="6446115" cy="44931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96" y="28560"/>
            <a:ext cx="4767568" cy="6694054"/>
          </a:xfrm>
          <a:prstGeom prst="rect">
            <a:avLst/>
          </a:prstGeom>
        </p:spPr>
      </p:pic>
      <p:pic>
        <p:nvPicPr>
          <p:cNvPr id="11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44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Повышение квалификации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59" y="1005090"/>
            <a:ext cx="8727279" cy="54726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97" y="1045379"/>
            <a:ext cx="8359903" cy="58068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65470" y="-95434"/>
            <a:ext cx="5852063" cy="79964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9986" y="-70919"/>
            <a:ext cx="5809362" cy="7990150"/>
          </a:xfrm>
          <a:prstGeom prst="rect">
            <a:avLst/>
          </a:prstGeom>
        </p:spPr>
      </p:pic>
      <p:pic>
        <p:nvPicPr>
          <p:cNvPr id="9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13392" y="-78005"/>
            <a:ext cx="5967551" cy="784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7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4464496" cy="55808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7" y="893550"/>
            <a:ext cx="3349997" cy="5582343"/>
          </a:xfrm>
          <a:prstGeom prst="rect">
            <a:avLst/>
          </a:prstGeom>
        </p:spPr>
      </p:pic>
      <p:pic>
        <p:nvPicPr>
          <p:cNvPr id="7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89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068960"/>
            <a:ext cx="8031392" cy="2803519"/>
          </a:xfrm>
          <a:prstGeom prst="rect">
            <a:avLst/>
          </a:prstGeom>
        </p:spPr>
      </p:pic>
      <p:pic>
        <p:nvPicPr>
          <p:cNvPr id="7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48" y="908720"/>
            <a:ext cx="8229600" cy="194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0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Разработка плана обороны и атаки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32206"/>
            <a:ext cx="7272808" cy="5454606"/>
          </a:xfrm>
        </p:spPr>
      </p:pic>
      <p:pic>
        <p:nvPicPr>
          <p:cNvPr id="5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21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713" y="260648"/>
            <a:ext cx="8229600" cy="1143000"/>
          </a:xfrm>
        </p:spPr>
        <p:txBody>
          <a:bodyPr/>
          <a:lstStyle/>
          <a:p>
            <a:r>
              <a:rPr lang="ru-RU" b="1" dirty="0" smtClean="0"/>
              <a:t>ПРАКТИЧЕСКИЕ ЗАДАНИЯ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Текст </a:t>
            </a:r>
            <a:r>
              <a:rPr lang="ru-RU" dirty="0"/>
              <a:t>задания: Военно-учётные специальности</a:t>
            </a:r>
            <a:endParaRPr lang="ru-RU" b="1" dirty="0"/>
          </a:p>
          <a:p>
            <a:r>
              <a:rPr lang="ru-RU" dirty="0"/>
              <a:t>Вопрос 1. Определить и записать в порядке возрастания служебные воинские звания: младший сержант, старшина 1 статьи, адмирал, капитан 3 ранга, генерал-лейтенант, ефрейтор, генерал армии, капитан</a:t>
            </a:r>
            <a:r>
              <a:rPr lang="ru-RU" dirty="0" smtClean="0"/>
              <a:t>.</a:t>
            </a:r>
          </a:p>
          <a:p>
            <a:r>
              <a:rPr lang="ru-RU" dirty="0"/>
              <a:t>Задания по типу эксперимент/исследование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marL="0" lvl="0" indent="0">
              <a:buNone/>
            </a:pPr>
            <a:r>
              <a:rPr lang="ru-RU" dirty="0"/>
              <a:t>Дано: рабочее место продавца – кассира продовольственных товаров </a:t>
            </a:r>
          </a:p>
          <a:p>
            <a:r>
              <a:rPr lang="ru-RU" dirty="0"/>
              <a:t>Требуется: предположить причины возникновения опасностей</a:t>
            </a:r>
          </a:p>
          <a:p>
            <a:r>
              <a:rPr lang="ru-RU" dirty="0"/>
              <a:t>Указать воздействие на объект защиты </a:t>
            </a:r>
          </a:p>
          <a:p>
            <a:r>
              <a:rPr lang="ru-RU" dirty="0"/>
              <a:t>Определить способы снижения вероятности возникновения и тяжести идентифицированных опасностей.</a:t>
            </a:r>
          </a:p>
          <a:p>
            <a:r>
              <a:rPr lang="ru-RU" dirty="0"/>
              <a:t>Определить возможность и пути снижения последствий идентифицированных опасностей.</a:t>
            </a:r>
          </a:p>
          <a:p>
            <a:r>
              <a:rPr lang="ru-RU" dirty="0"/>
              <a:t>Построить карту оценки опасностей на рабочем месте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68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ПРАКТИЧЕСКИЕ ЗАДАНИЯ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Составьте алгоритм действий при авариях с выбросом АХОВ (Аварийно химически опасных веществ).</a:t>
            </a:r>
          </a:p>
          <a:p>
            <a:pPr marL="0" indent="0">
              <a:buNone/>
            </a:pPr>
            <a:endParaRPr lang="ru-RU" dirty="0"/>
          </a:p>
          <a:p>
            <a:pPr marL="0" lvl="0" indent="0">
              <a:buNone/>
            </a:pPr>
            <a:r>
              <a:rPr lang="ru-RU" dirty="0"/>
              <a:t>Дано: здание колледжа, в аудиториях идут занятия. Внезапно на улице слышится звук стрельбы.</a:t>
            </a:r>
          </a:p>
          <a:p>
            <a:r>
              <a:rPr lang="ru-RU" dirty="0"/>
              <a:t>Требуется: определить факторы риска.</a:t>
            </a:r>
          </a:p>
          <a:p>
            <a:r>
              <a:rPr lang="ru-RU" dirty="0"/>
              <a:t>Выявить правила безопасного поведения, смоделировать безопасную ситуацию.</a:t>
            </a:r>
          </a:p>
          <a:p>
            <a:endParaRPr lang="ru-RU" dirty="0"/>
          </a:p>
        </p:txBody>
      </p:sp>
      <p:pic>
        <p:nvPicPr>
          <p:cNvPr id="5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4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Применяется метод проектов, игровые формы и методы при проведении занятий, где студенты являются прямыми участниками проведения уроков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9" y="1773690"/>
            <a:ext cx="4240693" cy="31805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358" y="1772816"/>
            <a:ext cx="4241860" cy="3181394"/>
          </a:xfrm>
          <a:prstGeom prst="rect">
            <a:avLst/>
          </a:prstGeom>
        </p:spPr>
      </p:pic>
      <p:pic>
        <p:nvPicPr>
          <p:cNvPr id="9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56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4320480" cy="3240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88486"/>
            <a:ext cx="4278222" cy="3208666"/>
          </a:xfrm>
          <a:prstGeom prst="rect">
            <a:avLst/>
          </a:prstGeom>
        </p:spPr>
      </p:pic>
      <p:pic>
        <p:nvPicPr>
          <p:cNvPr id="6" name="Picture 2" descr="D:\картинки\логотип БрП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720" cy="7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08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518</TotalTime>
  <Words>283</Words>
  <Application>Microsoft Office PowerPoint</Application>
  <PresentationFormat>Экран (4:3)</PresentationFormat>
  <Paragraphs>55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Презентация собственного педагогического опыта</vt:lpstr>
      <vt:lpstr>ГБПОУ ИО «Братский политехнический колледж» преподаватель ОБЖ, БЖД Дементьева Татьяна Владимировна Общий стаж работы 22 года </vt:lpstr>
      <vt:lpstr>  На уроках  использую разные педагогические методы и приемы:</vt:lpstr>
      <vt:lpstr>Плакат «ЗОЖ»</vt:lpstr>
      <vt:lpstr>Разработка плана обороны и атаки</vt:lpstr>
      <vt:lpstr>ПРАКТИЧЕСКИЕ ЗАДАНИЯ</vt:lpstr>
      <vt:lpstr>ПРАКТИЧЕСКИЕ ЗАДАНИЯ</vt:lpstr>
      <vt:lpstr>Применяется метод проектов, игровые формы и методы при проведении занятий, где студенты являются прямыми участниками проведения уроков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Для знакомства</vt:lpstr>
      <vt:lpstr>Презентация PowerPoint</vt:lpstr>
      <vt:lpstr>Внеучебная деятельность по ОБЖ</vt:lpstr>
      <vt:lpstr>Презентация PowerPoint</vt:lpstr>
      <vt:lpstr>Презентация PowerPoint</vt:lpstr>
      <vt:lpstr>Презентация PowerPoint</vt:lpstr>
      <vt:lpstr>Просмотр фильмов</vt:lpstr>
      <vt:lpstr>ДОСААФ (тир и музей) </vt:lpstr>
      <vt:lpstr>Презентация PowerPoint</vt:lpstr>
      <vt:lpstr>Презентация PowerPoint</vt:lpstr>
      <vt:lpstr>Презентация PowerPoint</vt:lpstr>
      <vt:lpstr>Экскурсии в музей МВД города Братска </vt:lpstr>
      <vt:lpstr>Презентация PowerPoint</vt:lpstr>
      <vt:lpstr>Памятные места  г. Братска</vt:lpstr>
      <vt:lpstr>Презентация PowerPoint</vt:lpstr>
      <vt:lpstr>Гости уроков ОБЖ, БЖД</vt:lpstr>
      <vt:lpstr>Презентация PowerPoint</vt:lpstr>
      <vt:lpstr>Презентация PowerPoint</vt:lpstr>
      <vt:lpstr>Презентация PowerPoint</vt:lpstr>
      <vt:lpstr>Строевая подготовка</vt:lpstr>
      <vt:lpstr>Презентация PowerPoint</vt:lpstr>
      <vt:lpstr>Презентация PowerPoint</vt:lpstr>
      <vt:lpstr>Презентация PowerPoint</vt:lpstr>
      <vt:lpstr>Зачет по физической подготовке</vt:lpstr>
      <vt:lpstr>Презентация PowerPoint</vt:lpstr>
      <vt:lpstr>Принимала участие в постановке номеров для проведения регионального этапа всероссийского чемпионата профессионального мастерства «Профессионалы»</vt:lpstr>
      <vt:lpstr>Презентация PowerPoint</vt:lpstr>
      <vt:lpstr>Подготавливаю и провожу флеш-мобы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Повышение квалификации</vt:lpstr>
      <vt:lpstr>Презентация PowerPoint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собственного педагогического опыта</dc:title>
  <dc:creator>Tanuka</dc:creator>
  <cp:lastModifiedBy>Tanuka</cp:lastModifiedBy>
  <cp:revision>39</cp:revision>
  <dcterms:created xsi:type="dcterms:W3CDTF">2023-11-10T11:25:12Z</dcterms:created>
  <dcterms:modified xsi:type="dcterms:W3CDTF">2023-11-13T06:04:26Z</dcterms:modified>
</cp:coreProperties>
</file>