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8" r:id="rId6"/>
    <p:sldId id="260" r:id="rId7"/>
    <p:sldId id="269" r:id="rId8"/>
    <p:sldId id="261" r:id="rId9"/>
    <p:sldId id="270" r:id="rId10"/>
    <p:sldId id="262" r:id="rId11"/>
    <p:sldId id="271" r:id="rId12"/>
    <p:sldId id="263" r:id="rId13"/>
    <p:sldId id="272" r:id="rId14"/>
    <p:sldId id="264" r:id="rId15"/>
    <p:sldId id="274" r:id="rId16"/>
    <p:sldId id="265" r:id="rId17"/>
    <p:sldId id="273" r:id="rId18"/>
    <p:sldId id="266" r:id="rId19"/>
    <p:sldId id="26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96" y="-7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7A24846C-B7F5-4FA4-9603-D3426FB71162}" type="datetimeFigureOut">
              <a:rPr lang="ru-RU" smtClean="0"/>
              <a:t>16.01.2024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62CA5E44-B57D-47DF-B318-998719988EDB}"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A24846C-B7F5-4FA4-9603-D3426FB71162}" type="datetimeFigureOut">
              <a:rPr lang="ru-RU" smtClean="0"/>
              <a:t>16.01.2024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2CA5E44-B57D-47DF-B318-998719988ED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A24846C-B7F5-4FA4-9603-D3426FB71162}" type="datetimeFigureOut">
              <a:rPr lang="ru-RU" smtClean="0"/>
              <a:t>16.01.2024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2CA5E44-B57D-47DF-B318-998719988ED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A24846C-B7F5-4FA4-9603-D3426FB71162}" type="datetimeFigureOut">
              <a:rPr lang="ru-RU" smtClean="0"/>
              <a:t>16.01.2024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2CA5E44-B57D-47DF-B318-998719988ED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A24846C-B7F5-4FA4-9603-D3426FB71162}" type="datetimeFigureOut">
              <a:rPr lang="ru-RU" smtClean="0"/>
              <a:t>16.01.2024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2CA5E44-B57D-47DF-B318-998719988EDB}"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A24846C-B7F5-4FA4-9603-D3426FB71162}" type="datetimeFigureOut">
              <a:rPr lang="ru-RU" smtClean="0"/>
              <a:t>16.01.2024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2CA5E44-B57D-47DF-B318-998719988ED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A24846C-B7F5-4FA4-9603-D3426FB71162}" type="datetimeFigureOut">
              <a:rPr lang="ru-RU" smtClean="0"/>
              <a:t>16.01.2024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62CA5E44-B57D-47DF-B318-998719988ED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A24846C-B7F5-4FA4-9603-D3426FB71162}" type="datetimeFigureOut">
              <a:rPr lang="ru-RU" smtClean="0"/>
              <a:t>16.01.2024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2CA5E44-B57D-47DF-B318-998719988ED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7A24846C-B7F5-4FA4-9603-D3426FB71162}" type="datetimeFigureOut">
              <a:rPr lang="ru-RU" smtClean="0"/>
              <a:t>16.01.2024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62CA5E44-B57D-47DF-B318-998719988ED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A24846C-B7F5-4FA4-9603-D3426FB71162}" type="datetimeFigureOut">
              <a:rPr lang="ru-RU" smtClean="0"/>
              <a:t>16.01.2024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2CA5E44-B57D-47DF-B318-998719988ED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A24846C-B7F5-4FA4-9603-D3426FB71162}" type="datetimeFigureOut">
              <a:rPr lang="ru-RU" smtClean="0"/>
              <a:t>16.01.2024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2CA5E44-B57D-47DF-B318-998719988EDB}" type="slidenum">
              <a:rPr lang="ru-RU" smtClean="0"/>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A24846C-B7F5-4FA4-9603-D3426FB71162}" type="datetimeFigureOut">
              <a:rPr lang="ru-RU" smtClean="0"/>
              <a:t>16.01.2024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2CA5E44-B57D-47DF-B318-998719988ED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День Спасателя </a:t>
            </a:r>
            <a:br>
              <a:rPr lang="ru-RU" dirty="0" smtClean="0"/>
            </a:br>
            <a:r>
              <a:rPr lang="ru-RU" dirty="0" smtClean="0"/>
              <a:t>Российской Федерации</a:t>
            </a:r>
            <a:endParaRPr lang="ru-RU" dirty="0"/>
          </a:p>
        </p:txBody>
      </p:sp>
      <p:sp>
        <p:nvSpPr>
          <p:cNvPr id="3" name="Подзаголовок 2"/>
          <p:cNvSpPr>
            <a:spLocks noGrp="1"/>
          </p:cNvSpPr>
          <p:nvPr>
            <p:ph type="subTitle" idx="1"/>
          </p:nvPr>
        </p:nvSpPr>
        <p:spPr/>
        <p:txBody>
          <a:bodyPr>
            <a:normAutofit lnSpcReduction="10000"/>
          </a:bodyPr>
          <a:lstStyle/>
          <a:p>
            <a:r>
              <a:rPr lang="ru-RU" dirty="0" smtClean="0"/>
              <a:t>ГБПОУ ИО «</a:t>
            </a:r>
            <a:r>
              <a:rPr lang="ru-RU" dirty="0" err="1" smtClean="0"/>
              <a:t>БрПК</a:t>
            </a:r>
            <a:r>
              <a:rPr lang="ru-RU" dirty="0" smtClean="0"/>
              <a:t>»</a:t>
            </a:r>
          </a:p>
          <a:p>
            <a:r>
              <a:rPr lang="ru-RU" dirty="0" smtClean="0"/>
              <a:t>Преподаватель ОБЖ</a:t>
            </a:r>
          </a:p>
          <a:p>
            <a:r>
              <a:rPr lang="ru-RU" dirty="0" smtClean="0"/>
              <a:t>Дементьева Т.В.</a:t>
            </a:r>
            <a:endParaRPr lang="ru-RU" dirty="0"/>
          </a:p>
        </p:txBody>
      </p:sp>
      <p:pic>
        <p:nvPicPr>
          <p:cNvPr id="4"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76672"/>
            <a:ext cx="2736305" cy="2052229"/>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904" y="4509120"/>
            <a:ext cx="3560057" cy="2002532"/>
          </a:xfrm>
          <a:prstGeom prst="rect">
            <a:avLst/>
          </a:prstGeom>
        </p:spPr>
      </p:pic>
    </p:spTree>
    <p:extLst>
      <p:ext uri="{BB962C8B-B14F-4D97-AF65-F5344CB8AC3E}">
        <p14:creationId xmlns:p14="http://schemas.microsoft.com/office/powerpoint/2010/main" val="4075486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55000" lnSpcReduction="20000"/>
          </a:bodyPr>
          <a:lstStyle/>
          <a:p>
            <a:pPr fontAlgn="base"/>
            <a:r>
              <a:rPr lang="ru-RU" i="1" dirty="0"/>
              <a:t>30 сентября 1992 года Государственный комитет по делам гражданской обороны, чрезвычайным ситуациям и ликвидации последствий стихийных бедствий при Президенте РСФСР был реорганизован в Государственный комитет Российской Федерации по делам гражданской обороны, чрезвычайным ситуациям и ликвидации последствий стихийных бедствий. В него были включены контрольно-спасательные пункты ВЦСПС (созданы в 1958 году) и контрольно-спасательные службы ВЦСПС, созданные на 15 лет позже.</a:t>
            </a:r>
            <a:endParaRPr lang="ru-RU" dirty="0"/>
          </a:p>
          <a:p>
            <a:pPr fontAlgn="base"/>
            <a:r>
              <a:rPr lang="ru-RU" i="1" dirty="0"/>
              <a:t>10 января 1994 года Государственный комитет Российской Федерации по делам гражданской обороны, чрезвычайным ситуациям и ликвидации последствий стихийных бедствий был преобразован в Министерство Российской Федерации по делам гражданской обороны, чрезвычайным ситуациям и ликвидации последствий стихийных бедствий (МЧС России).</a:t>
            </a:r>
            <a:endParaRPr lang="ru-RU" dirty="0"/>
          </a:p>
          <a:p>
            <a:pPr fontAlgn="base"/>
            <a:r>
              <a:rPr lang="ru-RU" i="1" dirty="0"/>
              <a:t>26 ноября 1995 года первый Президент Российской Федерации Б.Н. Ельцин подписал Указ «Об установлении Дня спасателя Российской Федерации», которым предписывалось отмечать этот день 27 декабря.</a:t>
            </a:r>
            <a:endParaRPr lang="ru-RU" dirty="0"/>
          </a:p>
          <a:p>
            <a:endParaRPr lang="ru-RU" dirty="0"/>
          </a:p>
        </p:txBody>
      </p:sp>
    </p:spTree>
    <p:extLst>
      <p:ext uri="{BB962C8B-B14F-4D97-AF65-F5344CB8AC3E}">
        <p14:creationId xmlns:p14="http://schemas.microsoft.com/office/powerpoint/2010/main" val="2011506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716699"/>
            <a:ext cx="8568952" cy="5712635"/>
          </a:xfrm>
        </p:spPr>
      </p:pic>
    </p:spTree>
    <p:extLst>
      <p:ext uri="{BB962C8B-B14F-4D97-AF65-F5344CB8AC3E}">
        <p14:creationId xmlns:p14="http://schemas.microsoft.com/office/powerpoint/2010/main" val="1161011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85000" lnSpcReduction="10000"/>
          </a:bodyPr>
          <a:lstStyle/>
          <a:p>
            <a:r>
              <a:rPr lang="ru-RU" dirty="0"/>
              <a:t>ЧС возникают при авариях на транспортных магистралях и водных поверхностях, на магистральных трубопроводах, при пожарах и взрывах в зданиях жилого и социально-бытового назначения, на технологическом оборудовании промышленных объектов, при обнаружении и обезвреживании неразорвавшихся боеприпасов, при выбросах химически опасных и радиоактивных веществ, терроризме, ураганах, сильных ливнях и снегопадах, паводках, эпидемиях.</a:t>
            </a:r>
          </a:p>
          <a:p>
            <a:endParaRPr lang="ru-RU" dirty="0"/>
          </a:p>
        </p:txBody>
      </p:sp>
    </p:spTree>
    <p:extLst>
      <p:ext uri="{BB962C8B-B14F-4D97-AF65-F5344CB8AC3E}">
        <p14:creationId xmlns:p14="http://schemas.microsoft.com/office/powerpoint/2010/main" val="2342604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404664"/>
            <a:ext cx="8680164" cy="5786776"/>
          </a:xfrm>
        </p:spPr>
      </p:pic>
    </p:spTree>
    <p:extLst>
      <p:ext uri="{BB962C8B-B14F-4D97-AF65-F5344CB8AC3E}">
        <p14:creationId xmlns:p14="http://schemas.microsoft.com/office/powerpoint/2010/main" val="1145881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a:bodyPr>
          <a:lstStyle/>
          <a:p>
            <a:r>
              <a:rPr lang="ru-RU" dirty="0"/>
              <a:t>Основную роль в проведении поисково-спасательных работ играют спасатели МЧС. Они всегда первые там, где людям нужна помощь: в завалах разрушенных строений, в дыму и огне пожаров, в искореженных транспортных средствах, на затопленных территориях. Они постоянно несут службу, оперативно реагируют на любые сигналы о необходимости оказания помощи людям, попавшим в беду.</a:t>
            </a:r>
          </a:p>
          <a:p>
            <a:endParaRPr lang="ru-RU" dirty="0"/>
          </a:p>
        </p:txBody>
      </p:sp>
    </p:spTree>
    <p:extLst>
      <p:ext uri="{BB962C8B-B14F-4D97-AF65-F5344CB8AC3E}">
        <p14:creationId xmlns:p14="http://schemas.microsoft.com/office/powerpoint/2010/main" val="959547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332656"/>
            <a:ext cx="8753279" cy="5834061"/>
          </a:xfrm>
        </p:spPr>
      </p:pic>
    </p:spTree>
    <p:extLst>
      <p:ext uri="{BB962C8B-B14F-4D97-AF65-F5344CB8AC3E}">
        <p14:creationId xmlns:p14="http://schemas.microsoft.com/office/powerpoint/2010/main" val="1949192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7500" lnSpcReduction="20000"/>
          </a:bodyPr>
          <a:lstStyle/>
          <a:p>
            <a:r>
              <a:rPr lang="ru-RU" dirty="0"/>
              <a:t>На счету спасателей МЧС огромное количество проведенных поисково-спасательных работ, свыше 2,5 миллиона спасенных жизней, сотни тысяч случаев оказания помощи пострадавшим. За годы работы ведомством ликвидированы десятки тысяч чрезвычайных ситуаций, потушены миллионы пожаров, доставлено более 500 тысяч тонн гуманитарных грузов, обезврежено свыше 1,7 миллиона взрывоопасных предметов, всего помощь получили более пяти миллионов человек. Тысячи россиян эвакуировали сотрудники МЧС из различных горячих точек мира.</a:t>
            </a:r>
          </a:p>
          <a:p>
            <a:endParaRPr lang="ru-RU" dirty="0"/>
          </a:p>
        </p:txBody>
      </p:sp>
    </p:spTree>
    <p:extLst>
      <p:ext uri="{BB962C8B-B14F-4D97-AF65-F5344CB8AC3E}">
        <p14:creationId xmlns:p14="http://schemas.microsoft.com/office/powerpoint/2010/main" val="2316360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836712"/>
            <a:ext cx="8430200" cy="5606083"/>
          </a:xfrm>
        </p:spPr>
      </p:pic>
    </p:spTree>
    <p:extLst>
      <p:ext uri="{BB962C8B-B14F-4D97-AF65-F5344CB8AC3E}">
        <p14:creationId xmlns:p14="http://schemas.microsoft.com/office/powerpoint/2010/main" val="3861496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10000"/>
          </a:bodyPr>
          <a:lstStyle/>
          <a:p>
            <a:r>
              <a:rPr lang="ru-RU" dirty="0"/>
              <a:t>Российские спасатели в числе первых приходят на помощь зарубежным странам, нуждающимся в помощи. Они также оказывают содействие иностранным государствам в очистке территорий от взрывоопасных предметов. С 1996 года реализовано более 30 международных проектов в данной сфере. Кроме этого, авиация МЧС России принимает участие в тушении природных пожаров и защите населенных пунктов за рубежом.</a:t>
            </a:r>
          </a:p>
          <a:p>
            <a:endParaRPr lang="ru-RU" dirty="0"/>
          </a:p>
        </p:txBody>
      </p:sp>
    </p:spTree>
    <p:extLst>
      <p:ext uri="{BB962C8B-B14F-4D97-AF65-F5344CB8AC3E}">
        <p14:creationId xmlns:p14="http://schemas.microsoft.com/office/powerpoint/2010/main" val="2216568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764704"/>
            <a:ext cx="8841967" cy="5147135"/>
          </a:xfrm>
        </p:spPr>
      </p:pic>
    </p:spTree>
    <p:extLst>
      <p:ext uri="{BB962C8B-B14F-4D97-AF65-F5344CB8AC3E}">
        <p14:creationId xmlns:p14="http://schemas.microsoft.com/office/powerpoint/2010/main" val="2458788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a:bodyPr>
          <a:lstStyle/>
          <a:p>
            <a:r>
              <a:rPr lang="ru-RU" dirty="0"/>
              <a:t>Ежегодно 27 декабря свой профессиональный праздник отмечают российские спасатели. В  этом году чрезвычайному ведомству исполняется  27 лет. За эти годы служба доказала готовность оперативно реагировать на любые чрезвычайные ситуации в стране и мире. Самый главный результат работы МЧС России в 2017 году  -   более 215 тысяч спасенных жизней.</a:t>
            </a:r>
          </a:p>
          <a:p>
            <a:endParaRPr lang="ru-RU" dirty="0"/>
          </a:p>
        </p:txBody>
      </p:sp>
    </p:spTree>
    <p:extLst>
      <p:ext uri="{BB962C8B-B14F-4D97-AF65-F5344CB8AC3E}">
        <p14:creationId xmlns:p14="http://schemas.microsoft.com/office/powerpoint/2010/main" val="3234222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548680"/>
            <a:ext cx="5791374" cy="5791374"/>
          </a:xfrm>
        </p:spPr>
      </p:pic>
    </p:spTree>
    <p:extLst>
      <p:ext uri="{BB962C8B-B14F-4D97-AF65-F5344CB8AC3E}">
        <p14:creationId xmlns:p14="http://schemas.microsoft.com/office/powerpoint/2010/main" val="112049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85000" lnSpcReduction="10000"/>
          </a:bodyPr>
          <a:lstStyle/>
          <a:p>
            <a:r>
              <a:rPr lang="ru-RU" dirty="0"/>
              <a:t>День спасателя в России установлен Указом Президента Российской Федерации № 1306 от 26 ноября 1995 года «Об установлении Дня спасателя Российской Федерации». Дата праздника выбрана не случайно – именно 27 декабря 1990 года на основании Постановления Совета Министров РСФСР был образован Российский корпус спасателей. Дата принятия этого постановления считается временем образования МЧС России и профессиональным праздником спасателей.</a:t>
            </a:r>
          </a:p>
          <a:p>
            <a:endParaRPr lang="ru-RU" dirty="0"/>
          </a:p>
        </p:txBody>
      </p:sp>
    </p:spTree>
    <p:extLst>
      <p:ext uri="{BB962C8B-B14F-4D97-AF65-F5344CB8AC3E}">
        <p14:creationId xmlns:p14="http://schemas.microsoft.com/office/powerpoint/2010/main" val="537529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9338" y="836713"/>
            <a:ext cx="8289126" cy="4680543"/>
          </a:xfrm>
        </p:spPr>
      </p:pic>
    </p:spTree>
    <p:extLst>
      <p:ext uri="{BB962C8B-B14F-4D97-AF65-F5344CB8AC3E}">
        <p14:creationId xmlns:p14="http://schemas.microsoft.com/office/powerpoint/2010/main" val="1671584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7500" lnSpcReduction="20000"/>
          </a:bodyPr>
          <a:lstStyle/>
          <a:p>
            <a:r>
              <a:rPr lang="ru-RU" dirty="0"/>
              <a:t>В МЧС России трудятся высококлассные специалисты, настоящие профессионалы своего дела, которые в сложных и опасных для жизни условиях помогают людям, пострадавшим в результате техногенных и природных катастроф. Пожарные, спасатели, водолазы, кинологи, летчики и многие другие специалисты МЧС России выполняют задачи по тушению пожаров, ликвидации чрезвычайных ситуаций, поиску  и обезвреживанию  боеприпасов времен Великой Отечественной войны, выезжают и оказывают помощь пострадавшим при дорожно-транспортных происшествиях, наводнениях и других бедствиях.</a:t>
            </a:r>
          </a:p>
          <a:p>
            <a:endParaRPr lang="ru-RU" dirty="0"/>
          </a:p>
        </p:txBody>
      </p:sp>
    </p:spTree>
    <p:extLst>
      <p:ext uri="{BB962C8B-B14F-4D97-AF65-F5344CB8AC3E}">
        <p14:creationId xmlns:p14="http://schemas.microsoft.com/office/powerpoint/2010/main" val="338907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628800"/>
            <a:ext cx="8740630" cy="2901889"/>
          </a:xfrm>
        </p:spPr>
      </p:pic>
    </p:spTree>
    <p:extLst>
      <p:ext uri="{BB962C8B-B14F-4D97-AF65-F5344CB8AC3E}">
        <p14:creationId xmlns:p14="http://schemas.microsoft.com/office/powerpoint/2010/main" val="2155971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0000" lnSpcReduction="20000"/>
          </a:bodyPr>
          <a:lstStyle/>
          <a:p>
            <a:pPr fontAlgn="base"/>
            <a:r>
              <a:rPr lang="ru-RU" i="1" dirty="0"/>
              <a:t>17 июля 1990 года постановление Президиума Верховного Совета РСФСР об образовании Российского корпуса спасателей.</a:t>
            </a:r>
            <a:endParaRPr lang="ru-RU" dirty="0"/>
          </a:p>
          <a:p>
            <a:pPr fontAlgn="base"/>
            <a:r>
              <a:rPr lang="ru-RU" i="1" dirty="0"/>
              <a:t>27 декабря 1990 года постановлением Совета министров РСФСР образован Российский корпус спасателей (РКС). Эта дата считается основанием МЧС России. Впоследствии РКС переименован в Государственный Комитет по чрезвычайным ситуациям (ГКЧС).</a:t>
            </a:r>
            <a:endParaRPr lang="ru-RU" dirty="0"/>
          </a:p>
          <a:p>
            <a:pPr fontAlgn="base"/>
            <a:r>
              <a:rPr lang="ru-RU" i="1" dirty="0"/>
              <a:t>19 ноября 1991 года на базе Государственного комитета РСФСР по чрезвычайным ситуациям и Штаба гражданской обороны РСФСР был образован Государственный комитет по делам гражданской обороны, чрезвычайным ситуациям и ликвидации последствий стихийных бедствий при Президенте РСФСР.</a:t>
            </a:r>
            <a:endParaRPr lang="ru-RU" dirty="0"/>
          </a:p>
          <a:p>
            <a:endParaRPr lang="ru-RU" dirty="0"/>
          </a:p>
        </p:txBody>
      </p:sp>
    </p:spTree>
    <p:extLst>
      <p:ext uri="{BB962C8B-B14F-4D97-AF65-F5344CB8AC3E}">
        <p14:creationId xmlns:p14="http://schemas.microsoft.com/office/powerpoint/2010/main" val="846420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548680"/>
            <a:ext cx="8409124" cy="5606083"/>
          </a:xfrm>
        </p:spPr>
      </p:pic>
    </p:spTree>
    <p:extLst>
      <p:ext uri="{BB962C8B-B14F-4D97-AF65-F5344CB8AC3E}">
        <p14:creationId xmlns:p14="http://schemas.microsoft.com/office/powerpoint/2010/main" val="23287811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26</TotalTime>
  <Words>613</Words>
  <Application>Microsoft Office PowerPoint</Application>
  <PresentationFormat>Экран (4:3)</PresentationFormat>
  <Paragraphs>17</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Аспект</vt:lpstr>
      <vt:lpstr>День Спасателя  Российской Федерации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День Спасателя  Российской Федерации</dc:title>
  <dc:creator>Tanuka</dc:creator>
  <cp:lastModifiedBy>Tanuka</cp:lastModifiedBy>
  <cp:revision>4</cp:revision>
  <dcterms:created xsi:type="dcterms:W3CDTF">2024-01-16T13:26:39Z</dcterms:created>
  <dcterms:modified xsi:type="dcterms:W3CDTF">2024-01-16T13:53:07Z</dcterms:modified>
</cp:coreProperties>
</file>