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7" r:id="rId5"/>
    <p:sldId id="258" r:id="rId6"/>
    <p:sldId id="271" r:id="rId7"/>
    <p:sldId id="259" r:id="rId8"/>
    <p:sldId id="272" r:id="rId9"/>
    <p:sldId id="260" r:id="rId10"/>
    <p:sldId id="273" r:id="rId11"/>
    <p:sldId id="261" r:id="rId12"/>
    <p:sldId id="278" r:id="rId13"/>
    <p:sldId id="262" r:id="rId14"/>
    <p:sldId id="274" r:id="rId15"/>
    <p:sldId id="266" r:id="rId16"/>
    <p:sldId id="280" r:id="rId17"/>
    <p:sldId id="263" r:id="rId18"/>
    <p:sldId id="276" r:id="rId19"/>
    <p:sldId id="275" r:id="rId20"/>
    <p:sldId id="264" r:id="rId21"/>
    <p:sldId id="279" r:id="rId22"/>
    <p:sldId id="265" r:id="rId23"/>
    <p:sldId id="267" r:id="rId24"/>
    <p:sldId id="26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4552B4-B5D6-4B32-941B-111BC66DB77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6E876E-6125-4204-A319-2327AA8A18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2%D1%83%D0%BA" TargetMode="External"/><Relationship Id="rId2" Type="http://schemas.openxmlformats.org/officeDocument/2006/relationships/hyperlink" Target="https://ru.wikipedia.org/wiki/%D0%97%D1%80%D0%B8%D1%82%D0%B5%D0%BB%D1%8C%D0%BD%D0%B0%D1%8F_%D1%81%D0%B8%D1%81%D1%82%D0%B5%D0%BC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D%D0%BB%D0%B5%D0%BA%D1%82%D1%80%D0%BE%D1%81%D0%B2%D1%8F%D0%B7%D1%8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B%D1%8E%D0%BA%D0%BE%D0%B2,_%D0%92%D0%B0%D0%B4%D0%B8%D0%BC_%D0%90%D1%80%D0%BA%D0%B0%D0%B4%D1%8C%D0%B5%D0%B2%D0%B8%D1%87" TargetMode="External"/><Relationship Id="rId3" Type="http://schemas.openxmlformats.org/officeDocument/2006/relationships/hyperlink" Target="https://ru.wikipedia.org/wiki/%D0%93%D0%B8%D1%87%D0%BA%D0%B8%D0%BD,_%D0%93%D0%B5%D0%BD%D0%BD%D0%B0%D0%B4%D0%B8%D0%B9_%D0%9F%D0%B0%D0%B2%D0%BB%D0%BE%D0%B2%D0%B8%D1%87" TargetMode="External"/><Relationship Id="rId7" Type="http://schemas.openxmlformats.org/officeDocument/2006/relationships/hyperlink" Target="https://ru.wikipedia.org/wiki/%D0%9C%D0%B5%D0%B9%D1%87%D0%B8%D0%BA,_%D0%95%D0%B2%D0%B3%D0%B5%D0%BD%D0%B8%D0%B9_%D0%A0%D0%BE%D0%B1%D0%B5%D1%80%D1%82%D0%BE%D0%B2%D0%B8%D1%87" TargetMode="External"/><Relationship Id="rId2" Type="http://schemas.openxmlformats.org/officeDocument/2006/relationships/hyperlink" Target="https://ru.wikipedia.org/wiki/%D0%93%D0%B5%D0%BD%D0%B5%D1%80%D0%B0%D0%BB-%D0%BF%D0%BE%D0%BB%D0%BA%D0%BE%D0%B2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1%80%D0%BF%D0%BE%D0%B2,_%D0%95%D0%B2%D0%B3%D0%B5%D0%BD%D0%B8%D0%B9_%D0%90%D0%BA%D0%B8%D0%BC%D0%BE%D0%B2%D0%B8%D1%87" TargetMode="External"/><Relationship Id="rId5" Type="http://schemas.openxmlformats.org/officeDocument/2006/relationships/hyperlink" Target="https://ru.wikipedia.org/wiki/%D0%9B%D1%8F%D1%81%D0%BA%D0%B0%D0%BB%D0%BE,_%D0%9D%D0%B8%D0%BA%D0%BE%D0%BB%D0%B0%D0%B9_%D0%9F%D0%B5%D1%82%D1%80%D0%BE%D0%B2%D0%B8%D1%87" TargetMode="External"/><Relationship Id="rId10" Type="http://schemas.openxmlformats.org/officeDocument/2006/relationships/hyperlink" Target="https://ru.wikipedia.org/w/index.php?title=%D0%A8%D0%B0%D0%BC%D0%B0%D1%80%D0%B8%D0%BD_%D0%92%D0%B0%D0%B4%D0%B8%D0%BC_%D0%90%D0%BD%D0%B0%D1%82%D0%BE%D0%BB%D1%8C%D0%B5%D0%B2%D0%B8%D1%87&amp;action=edit&amp;redlink=1" TargetMode="External"/><Relationship Id="rId4" Type="http://schemas.openxmlformats.org/officeDocument/2006/relationships/hyperlink" Target="https://ru.wikipedia.org/w/index.php?title=%D0%97%D0%B0%D0%BB%D0%BE%D0%B3%D0%B8%D0%BD,_%D0%AE%D1%80%D0%B8%D0%B9_%D0%9C%D0%B8%D1%85%D0%B0%D0%B9%D0%BB%D0%BE%D0%B2%D0%B8%D1%87&amp;action=edit&amp;redlink=1" TargetMode="External"/><Relationship Id="rId9" Type="http://schemas.openxmlformats.org/officeDocument/2006/relationships/hyperlink" Target="https://ru.wikipedia.org/wiki/%D0%90%D1%80%D1%81%D0%BB%D0%B0%D0%BD%D0%BE%D0%B2,_%D0%A5%D0%B0%D0%BB%D0%B8%D0%BB_%D0%90%D0%B1%D0%B4%D1%83%D0%BB%D1%85%D0%B0%D0%BB%D0%B8%D0%BC%D0%BE%D0%B2%D0%B8%D1%8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F%D1%83%D1%82%D0%BD%D0%B8%D0%BA%D0%BE%D0%B2%D0%B0%D1%8F_%D1%81%D0%B2%D1%8F%D0%B7%D1%8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5%D0%BB%D1%8C%D0%B4%D1%8A%D0%B5%D0%B3%D0%B5%D1%80%D1%81%D0%BA%D0%B0%D1%8F_%D1%81%D0%BB%D1%83%D0%B6%D0%B1%D0%B0" TargetMode="External"/><Relationship Id="rId2" Type="http://schemas.openxmlformats.org/officeDocument/2006/relationships/hyperlink" Target="https://ru.wikipedia.org/wiki/%D0%A0%D0%BE%D0%B4_%D0%B2%D0%BE%D0%B9%D1%81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1%D1%82%D1%83%D1%85" TargetMode="External"/><Relationship Id="rId2" Type="http://schemas.openxmlformats.org/officeDocument/2006/relationships/hyperlink" Target="https://ru.wikipedia.org/wiki/%D0%9E%D0%B2%D1%86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8%D0%BD%D1%82%D0%B5%D0%BB%D0%BB%D0%B8%D0%B3%D0%B5%D0%BD%D1%86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День военного связиста в 2023 году: история и традиции праздника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933056"/>
            <a:ext cx="6112768" cy="1752600"/>
          </a:xfrm>
        </p:spPr>
        <p:txBody>
          <a:bodyPr/>
          <a:lstStyle/>
          <a:p>
            <a:r>
              <a:rPr lang="ru-RU" dirty="0" smtClean="0"/>
              <a:t>ГБПОУ ИО «</a:t>
            </a:r>
            <a:r>
              <a:rPr lang="ru-RU" dirty="0" err="1" smtClean="0"/>
              <a:t>БрПК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Преподаватель ОБЖ, БЖД</a:t>
            </a:r>
          </a:p>
          <a:p>
            <a:r>
              <a:rPr lang="ru-RU" dirty="0" smtClean="0"/>
              <a:t>Дементьева Т.В.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8"/>
            <a:ext cx="8676456" cy="6864041"/>
          </a:xfrm>
        </p:spPr>
      </p:pic>
    </p:spTree>
    <p:extLst>
      <p:ext uri="{BB962C8B-B14F-4D97-AF65-F5344CB8AC3E}">
        <p14:creationId xmlns:p14="http://schemas.microsoft.com/office/powerpoint/2010/main" val="96455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Войска связи принимали участие во всех без исключения вооруженных конфликтах, куда были вовлечены ВС РФ. Однако их работа нужна не только в бою, но и в мирное время, чтобы вооруженные силы постоянно сохраняли свою боеспособность.</a:t>
            </a:r>
          </a:p>
          <a:p>
            <a:r>
              <a:rPr lang="ru-RU" dirty="0"/>
              <a:t>Говоря «военным» языком, войска связи предназначены «для развертывания системы связи и обеспечения управления объединениями, соединениями и подразделениями Сухопутных войск в мирное и военное время». Также в их задачи входит обслуживание систем и средств автоматизации на пунктах управления.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3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8"/>
            <a:ext cx="658321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15462"/>
            <a:ext cx="300789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52" y="188640"/>
            <a:ext cx="2560248" cy="2560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52769"/>
            <a:ext cx="248931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4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 войск связи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Военно-полевая почта пришла в Россию еще при Петре I, ее начали применять во время Северной войны. А подразделения связи появились в середине XIX века. Так, первая телеграфная рота была сформирована при Петербургско-Московской железной дороге еще в сентябре 1851 года. В дальнейшем походные телеграфные аппараты использовали в Крымской (1853-1856) и Русско-турецкой (1877-1878) войнах. 1899 год ознаменовался появлением первой военной </a:t>
            </a:r>
            <a:r>
              <a:rPr lang="ru-RU" dirty="0" err="1"/>
              <a:t>радиочасти</a:t>
            </a:r>
            <a:r>
              <a:rPr lang="ru-RU" dirty="0"/>
              <a:t> «</a:t>
            </a:r>
            <a:r>
              <a:rPr lang="ru-RU" dirty="0" err="1"/>
              <a:t>Кронштадского</a:t>
            </a:r>
            <a:r>
              <a:rPr lang="ru-RU" dirty="0"/>
              <a:t> искрового военного телеграфа». Во время русско-японской войны 1904-1905 годов в армии уже применялись проводной телеграф, радиотелеграф и телефон.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7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8963470" cy="6222143"/>
          </a:xfrm>
        </p:spPr>
      </p:pic>
    </p:spTree>
    <p:extLst>
      <p:ext uri="{BB962C8B-B14F-4D97-AF65-F5344CB8AC3E}">
        <p14:creationId xmlns:p14="http://schemas.microsoft.com/office/powerpoint/2010/main" val="236548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Материалы и средства для обеспечения военной связи в разные времена были совершенно различными. Начиная от простейшей передачи </a:t>
            </a:r>
            <a:r>
              <a:rPr lang="ru-RU" dirty="0">
                <a:hlinkClick r:id="rId2" tooltip="Зрительная система"/>
              </a:rPr>
              <a:t>зрительных</a:t>
            </a:r>
            <a:r>
              <a:rPr lang="ru-RU" dirty="0"/>
              <a:t> и </a:t>
            </a:r>
            <a:r>
              <a:rPr lang="ru-RU" dirty="0">
                <a:hlinkClick r:id="rId3" tooltip="Звук"/>
              </a:rPr>
              <a:t>звуковых</a:t>
            </a:r>
            <a:r>
              <a:rPr lang="ru-RU" dirty="0"/>
              <a:t> сигналов, до изобретения новейших технологий военной </a:t>
            </a:r>
            <a:r>
              <a:rPr lang="ru-RU" dirty="0">
                <a:hlinkClick r:id="rId4" tooltip="Электросвязь"/>
              </a:rPr>
              <a:t>связи</a:t>
            </a:r>
            <a:r>
              <a:rPr lang="ru-RU" dirty="0"/>
              <a:t>, передающих информацию всех категорий секретности.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194"/>
            <a:ext cx="5472608" cy="6749551"/>
          </a:xfrm>
        </p:spPr>
      </p:pic>
    </p:spTree>
    <p:extLst>
      <p:ext uri="{BB962C8B-B14F-4D97-AF65-F5344CB8AC3E}">
        <p14:creationId xmlns:p14="http://schemas.microsoft.com/office/powerpoint/2010/main" val="258706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Героически проявили себя связисты во время Великой Отечественной войны. Нарушенные каналы связи им приходилось восстанавливать порой ценой собственной жизни. Около 300 представителей этого рода войск стали Героями Советского </a:t>
            </a:r>
            <a:r>
              <a:rPr lang="ru-RU" dirty="0" smtClean="0"/>
              <a:t>союза, </a:t>
            </a:r>
            <a:r>
              <a:rPr lang="ru-RU" b="1" dirty="0"/>
              <a:t>600 частей связи награждены боевыми </a:t>
            </a:r>
            <a:r>
              <a:rPr lang="ru-RU" b="1" dirty="0" smtClean="0"/>
              <a:t>орденами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" y="127815"/>
            <a:ext cx="4211960" cy="2577720"/>
          </a:xfrm>
        </p:spPr>
      </p:pic>
      <p:pic>
        <p:nvPicPr>
          <p:cNvPr id="3074" name="Picture 2" descr="D:\картинки\связисты\1525248309_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" y="2890027"/>
            <a:ext cx="5957392" cy="397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\связисты\nBkSUhL2hFIhkc6-J76BrNOp2Z318Ji-mifGnuWR9mOBdDebBizCnTY8qdJf6ReJ58vU9meMMok3Ee2nhSR6ISeO9G1N_wjJ=Q7Q5MzYFTGU4rZTSRaObQ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5783"/>
            <a:ext cx="4742384" cy="2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6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трудных условиях войны воины – связисты показывали примеры мужества и отваги. Днём и ночью, в стужу и зной, в обороне и наступлении связисты неустанно трудились, чтобы связь была без сбоев.</a:t>
            </a:r>
          </a:p>
          <a:p>
            <a:r>
              <a:rPr lang="ru-RU" dirty="0" smtClean="0"/>
              <a:t>После Великой Отечественной войны начинает активно развиваться радиорелейная связь, а затем – космическая и спутниковая.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72287"/>
            <a:ext cx="1979712" cy="24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День военного связиста – это праздник всех тех, кто имеет отношение к войскам или подразделениям связи в Российской армии. При этом отмечают его не только военнослужащие, но и гражданские сотрудники. Дата у праздника фиксированная – </a:t>
            </a:r>
            <a:r>
              <a:rPr lang="ru-RU" b="1" dirty="0"/>
              <a:t>20 октября</a:t>
            </a:r>
            <a:r>
              <a:rPr lang="ru-RU" dirty="0"/>
              <a:t>. Именно в этот день в 1919 году как самостоятельное подразделение были образованы специальные войска связи России. В 2023 году День военного связиста отметят по всей стране.</a:t>
            </a:r>
          </a:p>
          <a:p>
            <a:r>
              <a:rPr lang="ru-RU" dirty="0"/>
              <a:t>Собственно праздник военного связиста в России был утвержден президентским указом от 31 мая 2006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81128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современных реалиях бесперебойная связь – один из важнейших факторов успеха при ведении боевых действий, ей уделяется особое внимание, поскольку эффективное управление без связи попросту невозможно.</a:t>
            </a:r>
          </a:p>
          <a:p>
            <a:r>
              <a:rPr lang="ru-RU" dirty="0"/>
              <a:t>Кадры для войск связи готовят, в том числе, в петербургской Военной академии связи имени С. В. Буденного. Там можно получить высшее образование по таким специальностям, как "Эксплуатация вычислительных машин, комплексов, систем и сетей специального назначения" и "Математическое, программное и информационное обеспечение вычислительной техники и автоматизированных систем".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7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3291840" cy="2191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03159"/>
            <a:ext cx="38862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38120" cy="40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Сегодня войска связи обеспечивают взаимодействие между армейскими подразделениями с помощью самых современных технологий. Они оснащены мобильными спутниковыми станциями, цифровыми средствами передачи данных и специальной аппаратурой для шифрования сообщений.</a:t>
            </a:r>
          </a:p>
          <a:p>
            <a:r>
              <a:rPr lang="ru-RU" dirty="0"/>
              <a:t>Начальником Главного управления связи Вооруженных сил </a:t>
            </a:r>
          </a:p>
          <a:p>
            <a:r>
              <a:rPr lang="ru-RU" dirty="0">
                <a:hlinkClick r:id="rId2" tooltip="Генерал-полковник"/>
              </a:rPr>
              <a:t>генерал-полковник</a:t>
            </a:r>
            <a:r>
              <a:rPr lang="ru-RU" dirty="0"/>
              <a:t> </a:t>
            </a:r>
            <a:r>
              <a:rPr lang="ru-RU" dirty="0" err="1">
                <a:hlinkClick r:id="rId3" tooltip="Гичкин, Геннадий Павлович"/>
              </a:rPr>
              <a:t>Гичкин</a:t>
            </a:r>
            <a:r>
              <a:rPr lang="ru-RU" dirty="0">
                <a:hlinkClick r:id="rId3" tooltip="Гичкин, Геннадий Павлович"/>
              </a:rPr>
              <a:t> Г. П.</a:t>
            </a:r>
            <a:r>
              <a:rPr lang="ru-RU" dirty="0"/>
              <a:t> — 1992—1997;</a:t>
            </a:r>
          </a:p>
          <a:p>
            <a:r>
              <a:rPr lang="ru-RU" dirty="0"/>
              <a:t>генерал-полковник </a:t>
            </a:r>
            <a:r>
              <a:rPr lang="ru-RU" dirty="0" err="1">
                <a:hlinkClick r:id="rId4" tooltip="Залогин, Юрий Михайлович (страница отсутствует)"/>
              </a:rPr>
              <a:t>Залогин</a:t>
            </a:r>
            <a:r>
              <a:rPr lang="ru-RU" dirty="0">
                <a:hlinkClick r:id="rId4" tooltip="Залогин, Юрий Михайлович (страница отсутствует)"/>
              </a:rPr>
              <a:t> Ю. М.</a:t>
            </a:r>
            <a:r>
              <a:rPr lang="ru-RU" dirty="0"/>
              <a:t> — 1997—2003;</a:t>
            </a:r>
          </a:p>
          <a:p>
            <a:r>
              <a:rPr lang="ru-RU" dirty="0"/>
              <a:t>генерал-полковник </a:t>
            </a:r>
            <a:r>
              <a:rPr lang="ru-RU" dirty="0">
                <a:hlinkClick r:id="rId5" tooltip="Ляскало, Николай Петрович"/>
              </a:rPr>
              <a:t> Ляскало Н. П.</a:t>
            </a:r>
            <a:r>
              <a:rPr lang="ru-RU" dirty="0"/>
              <a:t> — 2003—2005;</a:t>
            </a:r>
          </a:p>
          <a:p>
            <a:r>
              <a:rPr lang="ru-RU" dirty="0"/>
              <a:t>генерал-полковник </a:t>
            </a:r>
            <a:r>
              <a:rPr lang="ru-RU" dirty="0">
                <a:hlinkClick r:id="rId6" tooltip="Карпов, Евгений Акимович"/>
              </a:rPr>
              <a:t> Карпов Е. А.</a:t>
            </a:r>
            <a:r>
              <a:rPr lang="ru-RU" dirty="0"/>
              <a:t> — 2005—2008;</a:t>
            </a:r>
          </a:p>
          <a:p>
            <a:r>
              <a:rPr lang="ru-RU" dirty="0"/>
              <a:t>генерал-лейтенант </a:t>
            </a:r>
            <a:r>
              <a:rPr lang="ru-RU" dirty="0" err="1">
                <a:hlinkClick r:id="rId7" tooltip="Мейчик, Евгений Робертович"/>
              </a:rPr>
              <a:t>Мейчик</a:t>
            </a:r>
            <a:r>
              <a:rPr lang="ru-RU" dirty="0">
                <a:hlinkClick r:id="rId7" tooltip="Мейчик, Евгений Робертович"/>
              </a:rPr>
              <a:t> Е. Р.</a:t>
            </a:r>
            <a:r>
              <a:rPr lang="ru-RU" dirty="0"/>
              <a:t> — 2008—2010;</a:t>
            </a:r>
          </a:p>
          <a:p>
            <a:r>
              <a:rPr lang="ru-RU" dirty="0"/>
              <a:t>генерал-лейтенант </a:t>
            </a:r>
            <a:r>
              <a:rPr lang="ru-RU" dirty="0">
                <a:hlinkClick r:id="rId8" tooltip="Малюков, Вадим Аркадьевич"/>
              </a:rPr>
              <a:t>Малюков В. А.</a:t>
            </a:r>
            <a:r>
              <a:rPr lang="ru-RU" dirty="0"/>
              <a:t> — 2010—2013;</a:t>
            </a:r>
          </a:p>
          <a:p>
            <a:r>
              <a:rPr lang="ru-RU" dirty="0"/>
              <a:t>генерал-полковник </a:t>
            </a:r>
            <a:r>
              <a:rPr lang="ru-RU" dirty="0">
                <a:hlinkClick r:id="rId9" tooltip="Арсланов, Халил Абдулхалимович"/>
              </a:rPr>
              <a:t>Арсланов Х. А.</a:t>
            </a:r>
            <a:r>
              <a:rPr lang="ru-RU" dirty="0"/>
              <a:t> — 2013—2020;</a:t>
            </a:r>
          </a:p>
          <a:p>
            <a:r>
              <a:rPr lang="ru-RU" dirty="0"/>
              <a:t>генерал-лейтенант </a:t>
            </a:r>
            <a:r>
              <a:rPr lang="ru-RU" dirty="0" err="1">
                <a:hlinkClick r:id="rId10" tooltip="Шамарин Вадим Анатольевич (страница отсутствует)"/>
              </a:rPr>
              <a:t>Шамарин</a:t>
            </a:r>
            <a:r>
              <a:rPr lang="ru-RU" dirty="0">
                <a:hlinkClick r:id="rId10" tooltip="Шамарин Вадим Анатольевич (страница отсутствует)"/>
              </a:rPr>
              <a:t> В. А.</a:t>
            </a:r>
            <a:r>
              <a:rPr lang="ru-RU" dirty="0"/>
              <a:t> — с мая 2020.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29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настоящее время </a:t>
            </a:r>
            <a:r>
              <a:rPr lang="ru-RU" dirty="0">
                <a:hlinkClick r:id="rId2" tooltip="Спутниковая связь"/>
              </a:rPr>
              <a:t>системы связи</a:t>
            </a:r>
            <a:r>
              <a:rPr lang="ru-RU" dirty="0"/>
              <a:t> развиты и автоматизированы. Они позволяют передавать данные на огромные расстояния и поддерживать связь между несколькими объектами одновременно. Обслуживают такие системы специально обученные военные — связисты, которые сформированы в отдельный род войск — Войска связи Российской Федерации.</a:t>
            </a:r>
          </a:p>
          <a:p>
            <a:r>
              <a:rPr lang="ru-RU" dirty="0"/>
              <a:t>Работа военного связиста — это ежедневный труд и выполнение боевых и учебно-тренировочных задач не только на стационарных системах, но и на мобильных. Именно поэтому военной профессии связиста уделяется сегодня, да и во все времена большое внимание.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13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50200" cy="5433467"/>
          </a:xfrm>
        </p:spPr>
      </p:pic>
    </p:spTree>
    <p:extLst>
      <p:ext uri="{BB962C8B-B14F-4D97-AF65-F5344CB8AC3E}">
        <p14:creationId xmlns:p14="http://schemas.microsoft.com/office/powerpoint/2010/main" val="1048465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546848" cy="5217443"/>
          </a:xfrm>
        </p:spPr>
        <p:txBody>
          <a:bodyPr/>
          <a:lstStyle/>
          <a:p>
            <a:r>
              <a:rPr lang="ru-RU" dirty="0"/>
              <a:t>В наше время тысячи воинов связистов с честью выполняют свой воинский долг, принимая участие в миротворческих и контртеррористических операциях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74" y="260648"/>
            <a:ext cx="3275856" cy="3275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66" y="3775066"/>
            <a:ext cx="4248472" cy="30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каждом виде Вооружённых сил Российской Федерации имеется как </a:t>
            </a:r>
            <a:r>
              <a:rPr lang="ru-RU" dirty="0">
                <a:hlinkClick r:id="rId2" tooltip="Род войск"/>
              </a:rPr>
              <a:t>род войск</a:t>
            </a:r>
            <a:r>
              <a:rPr lang="ru-RU" dirty="0"/>
              <a:t> свои войска связи, которые обеспечивают связь и радиотехническое обеспечение в главных штабах, военных округах, соединения и частях с учётом специфики управления войсками и оружием в каждого вида вооружённых сил.</a:t>
            </a:r>
          </a:p>
          <a:p>
            <a:r>
              <a:rPr lang="ru-RU" dirty="0"/>
              <a:t>Войска связи включают в себя узловые и линейные соединения и части, части и подразделения технического обеспечения связи и автоматизированной системы управления, службы безопасности связи, </a:t>
            </a:r>
            <a:r>
              <a:rPr lang="ru-RU" dirty="0">
                <a:hlinkClick r:id="rId3" tooltip="Фельдъегерская служба"/>
              </a:rPr>
              <a:t>фельдъегерско-почтовой связи</a:t>
            </a:r>
            <a:r>
              <a:rPr lang="ru-RU" dirty="0"/>
              <a:t> и других служб и подразделений.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31534"/>
            <a:ext cx="6336704" cy="35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Современная система связи — это сложный многофункциональный организм,</a:t>
            </a:r>
            <a:r>
              <a:rPr lang="ru-RU" dirty="0"/>
              <a:t> включающий многочисленные узлы связи различного назначения, многие тысячи километров линий радио, радиорелейной, тропосферной, проводной и других видов связи, и, конечно же, это специалисты, благодаря которым и работает этот сложный организм, — военные связисты, которые отмечают сегодня свой профессиональный праздник.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51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846"/>
            <a:ext cx="4801828" cy="32012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74" y="0"/>
            <a:ext cx="5412926" cy="4075615"/>
          </a:xfrm>
          <a:prstGeom prst="rect">
            <a:avLst/>
          </a:prstGeom>
        </p:spPr>
      </p:pic>
      <p:pic>
        <p:nvPicPr>
          <p:cNvPr id="1026" name="Picture 2" descr="D:\картинки\связисты\zakatnyj-znachok-za-sluzhbu-v-vojskah-svyazi-10.1600x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3"/>
            <a:ext cx="3551562" cy="35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военных связистов существует множество шутливых выражений о своей нелёгкой и важной службе. Вот некоторые из них: «Войска без связи, как </a:t>
            </a:r>
            <a:r>
              <a:rPr lang="ru-RU" dirty="0">
                <a:hlinkClick r:id="rId2" tooltip="Овца"/>
              </a:rPr>
              <a:t>овца</a:t>
            </a:r>
            <a:r>
              <a:rPr lang="ru-RU" dirty="0"/>
              <a:t> без </a:t>
            </a:r>
            <a:r>
              <a:rPr lang="ru-RU" dirty="0">
                <a:hlinkClick r:id="rId3" tooltip="Пастух"/>
              </a:rPr>
              <a:t>пастуха</a:t>
            </a:r>
            <a:r>
              <a:rPr lang="ru-RU" dirty="0"/>
              <a:t>»; «Кто не любит пыли, грязи, тот идет в войска связи» (ирония), ну и культовые — «Связь — это войсковая </a:t>
            </a:r>
            <a:r>
              <a:rPr lang="ru-RU" dirty="0">
                <a:hlinkClick r:id="rId4" tooltip="Интеллигенция"/>
              </a:rPr>
              <a:t>интеллигенция</a:t>
            </a:r>
            <a:r>
              <a:rPr lang="ru-RU" dirty="0"/>
              <a:t>!», «Связь — нервы армии». Подчеркивающая то, какую важную задачу у управлении войсками выполняют военные связисты, передавая распоряжения командиров формирований на огромные расстояния, сохраняя конфиденциальность передаваемой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1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2"/>
            <a:ext cx="6848658" cy="6848658"/>
          </a:xfrm>
        </p:spPr>
      </p:pic>
      <p:pic>
        <p:nvPicPr>
          <p:cNvPr id="2050" name="Picture 2" descr="D:\картинки\связисты\66802_325628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52" y="32756"/>
            <a:ext cx="2278548" cy="30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4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занимаются военные связисты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«Кто не любит пыли, грязи, тот идет в войска </a:t>
            </a:r>
            <a:r>
              <a:rPr lang="ru-RU" dirty="0" err="1"/>
              <a:t>связи».</a:t>
            </a:r>
            <a:r>
              <a:rPr lang="ru-RU" dirty="0" err="1" smtClean="0"/>
              <a:t>Так</a:t>
            </a:r>
            <a:r>
              <a:rPr lang="ru-RU" dirty="0" smtClean="0"/>
              <a:t> </a:t>
            </a:r>
            <a:r>
              <a:rPr lang="ru-RU" dirty="0"/>
              <a:t>шутят про себя сами военные связисты. А между тем, от этого рода войск зависит очень многое. Ведь именно они ответственны за то, чтобы задачи командования были точно и в срок переданы военнослужащим на места. А еще ведь важно не допустить утечки секретной информации. В общем, понятно, что без хорошо налаженного взаимодействия управление в армии невозможно, а значит, труд связистов сложно переоценить. Именно от того, в каком состоянии находятся каналы коммуникации, зависит оперативность руководства абсолютно всеми военными операциями. Нарушение связи на поле боя неизбежно приведет к дезорганизации и неминуемым потерям. А потому войска связи иногда называют «нервами армии», потому что их бойцы не могут позволить себе расслабиться даже на минуту.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025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681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День военного связиста в 2023 году: история и традиции праздника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занимаются военные связисты </vt:lpstr>
      <vt:lpstr>Презентация PowerPoint</vt:lpstr>
      <vt:lpstr>Презентация PowerPoint</vt:lpstr>
      <vt:lpstr>Презентация PowerPoint</vt:lpstr>
      <vt:lpstr>История войск связи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военного связиста в 2023 году: история и традиции праздника</dc:title>
  <dc:creator>Tanuka</dc:creator>
  <cp:lastModifiedBy>Tanuka</cp:lastModifiedBy>
  <cp:revision>8</cp:revision>
  <dcterms:created xsi:type="dcterms:W3CDTF">2023-10-17T10:42:16Z</dcterms:created>
  <dcterms:modified xsi:type="dcterms:W3CDTF">2023-10-17T12:28:02Z</dcterms:modified>
</cp:coreProperties>
</file>