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9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2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24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8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6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19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7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2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8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5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6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3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1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5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1D00-1981-4451-9023-074223908DB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430028-60A4-4521-902A-269AC5FBB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5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E42F2-3BB6-44CA-800E-185E70099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1712686"/>
            <a:ext cx="8098346" cy="1901371"/>
          </a:xfrm>
        </p:spPr>
        <p:txBody>
          <a:bodyPr/>
          <a:lstStyle/>
          <a:p>
            <a:r>
              <a:rPr lang="ru-RU" dirty="0"/>
              <a:t>Открытый урок</a:t>
            </a:r>
            <a:br>
              <a:rPr lang="ru-RU" dirty="0"/>
            </a:br>
            <a:r>
              <a:rPr lang="ru-RU" dirty="0"/>
              <a:t>МЦИ 21-22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70A8A0-73D6-45E9-A48A-2BA76780A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6768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Учебная дисциплина: Безопасность жизнедеятельности</a:t>
            </a: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Автор разработки </a:t>
            </a: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Преподаватель  ОБЖ, БЖД</a:t>
            </a: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ИО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БрПК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Дементьева Т.В.</a:t>
            </a: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Срок проведения: 19.04.2024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DA4EB3-8203-416F-8187-ADF52BED4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81" y="444272"/>
            <a:ext cx="8551637" cy="6413728"/>
          </a:xfrm>
        </p:spPr>
      </p:pic>
    </p:spTree>
    <p:extLst>
      <p:ext uri="{BB962C8B-B14F-4D97-AF65-F5344CB8AC3E}">
        <p14:creationId xmlns:p14="http://schemas.microsoft.com/office/powerpoint/2010/main" val="349227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59367-6900-44C5-8BFB-4DB38A8C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вид кровотечения наиболее опасен?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08F1E-C92F-40E5-B54B-EBDC8658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Паренхиматозное</a:t>
            </a:r>
            <a:b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Артериальное </a:t>
            </a:r>
            <a:b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Венозное</a:t>
            </a:r>
            <a:b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Капиллярное</a:t>
            </a:r>
            <a:endParaRPr lang="ru-RU" sz="5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16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15277C-CA7E-49BD-B510-32E59DF5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Укажите примерный объем потери крови, который может привести к смертельному исходу? 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9338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6246A-510A-4C31-A4F4-37B63D5A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1-2 литра крови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F192C9E-0708-475E-9EA2-B145FEC16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10" y="1400783"/>
            <a:ext cx="7276289" cy="5457217"/>
          </a:xfrm>
        </p:spPr>
      </p:pic>
    </p:spTree>
    <p:extLst>
      <p:ext uri="{BB962C8B-B14F-4D97-AF65-F5344CB8AC3E}">
        <p14:creationId xmlns:p14="http://schemas.microsoft.com/office/powerpoint/2010/main" val="388679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29FA5C-99F7-410B-A5C2-2A89E0864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быстрый способ остановки артериального кровотечения?</a:t>
            </a:r>
            <a:r>
              <a:rPr lang="ru-RU" sz="5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3246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281E24-D278-4AB1-9293-4863BD3ED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2" y="162169"/>
            <a:ext cx="8711548" cy="6533661"/>
          </a:xfrm>
        </p:spPr>
      </p:pic>
    </p:spTree>
    <p:extLst>
      <p:ext uri="{BB962C8B-B14F-4D97-AF65-F5344CB8AC3E}">
        <p14:creationId xmlns:p14="http://schemas.microsoft.com/office/powerpoint/2010/main" val="232056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1E9B1-8229-4714-85BA-D0988CC6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42410-A973-4338-B244-6E5CA0E30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самый надежный способ остановки артериального кровотечения? 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0183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DB5E86-CA1B-4C6A-8ED2-25D425C58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2" y="0"/>
            <a:ext cx="9256605" cy="6696764"/>
          </a:xfrm>
        </p:spPr>
      </p:pic>
    </p:spTree>
    <p:extLst>
      <p:ext uri="{BB962C8B-B14F-4D97-AF65-F5344CB8AC3E}">
        <p14:creationId xmlns:p14="http://schemas.microsoft.com/office/powerpoint/2010/main" val="385462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2395-EBE0-450B-9E19-1C4793A96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проверить пульс человека?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8704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B87AF5-CF01-4F0B-924B-62B1EEB0C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9" y="208934"/>
            <a:ext cx="11106990" cy="6259909"/>
          </a:xfrm>
        </p:spPr>
      </p:pic>
    </p:spTree>
    <p:extLst>
      <p:ext uri="{BB962C8B-B14F-4D97-AF65-F5344CB8AC3E}">
        <p14:creationId xmlns:p14="http://schemas.microsoft.com/office/powerpoint/2010/main" val="362215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BF1565-6CC1-4827-8264-6DE6C5886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4" y="334780"/>
            <a:ext cx="4233465" cy="599782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A06656-3D42-4017-9EF9-D8D95DEE0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85" y="288986"/>
            <a:ext cx="4698246" cy="62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7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2A382-0316-4E2C-A52E-B21DFABB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урока: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06310F-EB91-49A4-91A9-40506E62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Наложение повязок на голову, туловище, верхние и нижние конечности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51244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7187F-6AE6-4C86-B10F-2F14A493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группах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CF2FD-700F-4500-8564-254689FFB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buSzPts val="1200"/>
              <a:buFont typeface="Times New Roman" panose="02020603050405020304" pitchFamily="18" charset="0"/>
              <a:buAutoNum type="arabicPeriod"/>
            </a:pPr>
            <a:r>
              <a:rPr lang="ru-RU" sz="36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Опишите алгоритм наложения повязок</a:t>
            </a:r>
          </a:p>
          <a:p>
            <a:pPr marL="342900" lvl="0" indent="-342900">
              <a:buSzPts val="1200"/>
              <a:buFont typeface="Times New Roman" panose="02020603050405020304" pitchFamily="18" charset="0"/>
              <a:buAutoNum type="arabicPeriod"/>
            </a:pPr>
            <a:r>
              <a:rPr lang="ru-RU" sz="36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Перечислите отличительные особенности.</a:t>
            </a:r>
            <a:endParaRPr lang="ru-RU" sz="3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Times New Roman" panose="02020603050405020304" pitchFamily="18" charset="0"/>
              <a:buAutoNum type="arabicPeriod"/>
            </a:pPr>
            <a:r>
              <a:rPr lang="ru-RU" sz="36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Чего нельзя делать?</a:t>
            </a:r>
            <a:endParaRPr lang="ru-RU" sz="3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Times New Roman" panose="02020603050405020304" pitchFamily="18" charset="0"/>
              <a:buAutoNum type="arabicPeriod"/>
            </a:pPr>
            <a:r>
              <a:rPr lang="ru-RU" sz="36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Подобрать перевязочный материал из предложенного на импровизированном аптечном складе </a:t>
            </a:r>
            <a:endParaRPr lang="ru-RU" sz="3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97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02B35-0A66-4629-82BE-BCE33BF6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ЗАДАНИЕ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B956F5-D403-4E2C-A6A2-3AF3FE579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каждой группе необходимо наложить два вида повязок на части тела, для которых вы составляли алгоритм.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673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CD4F1-9D78-4E0E-822E-AE81E981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B9AAC-303B-4398-AE68-1E048B563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домашнего задания я предлагаю Вам составить свои ситуационные задачи по сегодняшней теме, которые могут случиться в быту, и разработать алгоритм их решения.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15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B9067F-CC14-4B7F-9934-B4F7EE562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97" y="27265"/>
            <a:ext cx="4986435" cy="6830735"/>
          </a:xfrm>
        </p:spPr>
      </p:pic>
    </p:spTree>
    <p:extLst>
      <p:ext uri="{BB962C8B-B14F-4D97-AF65-F5344CB8AC3E}">
        <p14:creationId xmlns:p14="http://schemas.microsoft.com/office/powerpoint/2010/main" val="313297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FBBEEC-AE09-4134-9527-B4B3F6AEF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3" y="305156"/>
            <a:ext cx="4812176" cy="61877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BCF168-9D5E-4C96-B6D7-1B9DED7B6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53" y="547718"/>
            <a:ext cx="3447495" cy="42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18B62E-43DA-4EDA-86CF-E55F6E1B7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 фразу: «Вытекание крови из поврежденных сосудов называется _____________»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8748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064A4-15D8-4461-9AA6-9D3CE904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Кровотечение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59D353-DE9C-46CF-A3C4-4FCBDC7C2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27" y="2160588"/>
            <a:ext cx="5505584" cy="3881437"/>
          </a:xfrm>
        </p:spPr>
      </p:pic>
    </p:spTree>
    <p:extLst>
      <p:ext uri="{BB962C8B-B14F-4D97-AF65-F5344CB8AC3E}">
        <p14:creationId xmlns:p14="http://schemas.microsoft.com/office/powerpoint/2010/main" val="24567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33ECAA-75C2-42D0-B5B7-347CD027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виды кровотечений относительно поверхности тела  пораженного?</a:t>
            </a:r>
            <a:r>
              <a:rPr lang="ru-RU" sz="5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9000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6AA75A-1FEF-4013-BA54-D4046B3F3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5" y="84795"/>
            <a:ext cx="9030939" cy="6773205"/>
          </a:xfrm>
        </p:spPr>
      </p:pic>
    </p:spTree>
    <p:extLst>
      <p:ext uri="{BB962C8B-B14F-4D97-AF65-F5344CB8AC3E}">
        <p14:creationId xmlns:p14="http://schemas.microsoft.com/office/powerpoint/2010/main" val="364597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9444F-E9E4-4309-ABA2-4C3B264D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92476-164F-415F-B84F-3EF7E5D89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типы кровотечений, исходя из вида поврежденных сосудов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781792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205</Words>
  <Application>Microsoft Office PowerPoint</Application>
  <PresentationFormat>Широкоэкранный</PresentationFormat>
  <Paragraphs>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Аспект</vt:lpstr>
      <vt:lpstr>Открытый урок МЦИ 21-22</vt:lpstr>
      <vt:lpstr>Презентация PowerPoint</vt:lpstr>
      <vt:lpstr>Презентация PowerPoint</vt:lpstr>
      <vt:lpstr>Презентация PowerPoint</vt:lpstr>
      <vt:lpstr>Презентация PowerPoint</vt:lpstr>
      <vt:lpstr>Кровотечение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вид кровотечения наиболее опасен?</vt:lpstr>
      <vt:lpstr>Презентация PowerPoint</vt:lpstr>
      <vt:lpstr>1-2 литра крови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</vt:lpstr>
      <vt:lpstr>Работа в группах</vt:lpstr>
      <vt:lpstr>ПРАКТИЧЕСКОЕ ЗАДАНИЕ 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МЦИ 21-22</dc:title>
  <dc:creator>XE</dc:creator>
  <cp:lastModifiedBy>XE</cp:lastModifiedBy>
  <cp:revision>6</cp:revision>
  <dcterms:created xsi:type="dcterms:W3CDTF">2024-04-03T13:48:46Z</dcterms:created>
  <dcterms:modified xsi:type="dcterms:W3CDTF">2024-04-03T15:13:55Z</dcterms:modified>
</cp:coreProperties>
</file>